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63" r:id="rId6"/>
    <p:sldId id="257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404"/>
    <a:srgbClr val="561403"/>
    <a:srgbClr val="7C3825"/>
    <a:srgbClr val="D8B13E"/>
    <a:srgbClr val="E94E1B"/>
    <a:srgbClr val="0071B3"/>
    <a:srgbClr val="152E60"/>
    <a:srgbClr val="29A2D9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77726E-03A3-49A0-962C-E01A6DFF5628}" v="4" dt="2021-05-14T15:09:40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65" y="3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Souza" userId="dad49b60f5aa05a0" providerId="LiveId" clId="{9777726E-03A3-49A0-962C-E01A6DFF5628}"/>
    <pc:docChg chg="modSld">
      <pc:chgData name="Alberto Souza" userId="dad49b60f5aa05a0" providerId="LiveId" clId="{9777726E-03A3-49A0-962C-E01A6DFF5628}" dt="2021-05-14T15:09:40.784" v="3" actId="14826"/>
      <pc:docMkLst>
        <pc:docMk/>
      </pc:docMkLst>
      <pc:sldChg chg="modSp">
        <pc:chgData name="Alberto Souza" userId="dad49b60f5aa05a0" providerId="LiveId" clId="{9777726E-03A3-49A0-962C-E01A6DFF5628}" dt="2021-05-14T15:09:04.959" v="0" actId="14826"/>
        <pc:sldMkLst>
          <pc:docMk/>
          <pc:sldMk cId="503766041" sldId="256"/>
        </pc:sldMkLst>
        <pc:picChg chg="mod">
          <ac:chgData name="Alberto Souza" userId="dad49b60f5aa05a0" providerId="LiveId" clId="{9777726E-03A3-49A0-962C-E01A6DFF5628}" dt="2021-05-14T15:09:04.959" v="0" actId="14826"/>
          <ac:picMkLst>
            <pc:docMk/>
            <pc:sldMk cId="503766041" sldId="256"/>
            <ac:picMk id="10" creationId="{00000000-0000-0000-0000-000000000000}"/>
          </ac:picMkLst>
        </pc:picChg>
      </pc:sldChg>
      <pc:sldChg chg="modSp">
        <pc:chgData name="Alberto Souza" userId="dad49b60f5aa05a0" providerId="LiveId" clId="{9777726E-03A3-49A0-962C-E01A6DFF5628}" dt="2021-05-14T15:09:40.784" v="3" actId="14826"/>
        <pc:sldMkLst>
          <pc:docMk/>
          <pc:sldMk cId="3842528858" sldId="257"/>
        </pc:sldMkLst>
        <pc:picChg chg="mod">
          <ac:chgData name="Alberto Souza" userId="dad49b60f5aa05a0" providerId="LiveId" clId="{9777726E-03A3-49A0-962C-E01A6DFF5628}" dt="2021-05-14T15:09:40.784" v="3" actId="14826"/>
          <ac:picMkLst>
            <pc:docMk/>
            <pc:sldMk cId="3842528858" sldId="257"/>
            <ac:picMk id="2" creationId="{00000000-0000-0000-0000-000000000000}"/>
          </ac:picMkLst>
        </pc:picChg>
      </pc:sldChg>
      <pc:sldChg chg="modSp">
        <pc:chgData name="Alberto Souza" userId="dad49b60f5aa05a0" providerId="LiveId" clId="{9777726E-03A3-49A0-962C-E01A6DFF5628}" dt="2021-05-14T15:09:19.123" v="1" actId="14826"/>
        <pc:sldMkLst>
          <pc:docMk/>
          <pc:sldMk cId="2130407961" sldId="260"/>
        </pc:sldMkLst>
        <pc:picChg chg="mod">
          <ac:chgData name="Alberto Souza" userId="dad49b60f5aa05a0" providerId="LiveId" clId="{9777726E-03A3-49A0-962C-E01A6DFF5628}" dt="2021-05-14T15:09:19.123" v="1" actId="14826"/>
          <ac:picMkLst>
            <pc:docMk/>
            <pc:sldMk cId="2130407961" sldId="260"/>
            <ac:picMk id="7" creationId="{00000000-0000-0000-0000-000000000000}"/>
          </ac:picMkLst>
        </pc:picChg>
      </pc:sldChg>
      <pc:sldChg chg="modSp">
        <pc:chgData name="Alberto Souza" userId="dad49b60f5aa05a0" providerId="LiveId" clId="{9777726E-03A3-49A0-962C-E01A6DFF5628}" dt="2021-05-14T15:09:28.881" v="2" actId="14826"/>
        <pc:sldMkLst>
          <pc:docMk/>
          <pc:sldMk cId="3952326538" sldId="263"/>
        </pc:sldMkLst>
        <pc:picChg chg="mod">
          <ac:chgData name="Alberto Souza" userId="dad49b60f5aa05a0" providerId="LiveId" clId="{9777726E-03A3-49A0-962C-E01A6DFF5628}" dt="2021-05-14T15:09:28.881" v="2" actId="14826"/>
          <ac:picMkLst>
            <pc:docMk/>
            <pc:sldMk cId="3952326538" sldId="263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41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1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73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14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3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96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02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34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32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21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13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8E4C-1C7D-4774-B947-51145D1838E8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97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" y="0"/>
            <a:ext cx="1218726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396538">
            <a:off x="5229013" y="4788703"/>
            <a:ext cx="1733972" cy="352271"/>
          </a:xfrm>
        </p:spPr>
        <p:txBody>
          <a:bodyPr>
            <a:noAutofit/>
          </a:bodyPr>
          <a:lstStyle/>
          <a:p>
            <a:r>
              <a:rPr lang="pt-BR" sz="1800" cap="all" dirty="0">
                <a:solidFill>
                  <a:srgbClr val="561403"/>
                </a:solidFill>
                <a:latin typeface="Neufreit ExtraBold" panose="00000900000000000000" pitchFamily="50" charset="0"/>
              </a:rPr>
              <a:t>Episodio 2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255519" y="5425951"/>
            <a:ext cx="7680960" cy="585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La </a:t>
            </a:r>
            <a:r>
              <a:rPr lang="pt-BR" sz="35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piedra</a:t>
            </a:r>
            <a:r>
              <a:rPr lang="pt-BR" sz="3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 de </a:t>
            </a:r>
            <a:r>
              <a:rPr lang="pt-BR" sz="35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los</a:t>
            </a:r>
            <a:r>
              <a:rPr lang="pt-BR" sz="3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 </a:t>
            </a:r>
            <a:r>
              <a:rPr lang="pt-BR" sz="35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tres</a:t>
            </a:r>
            <a:r>
              <a:rPr lang="pt-BR" sz="3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 colores</a:t>
            </a:r>
          </a:p>
        </p:txBody>
      </p:sp>
    </p:spTree>
    <p:extLst>
      <p:ext uri="{BB962C8B-B14F-4D97-AF65-F5344CB8AC3E}">
        <p14:creationId xmlns:p14="http://schemas.microsoft.com/office/powerpoint/2010/main" val="5037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14179" y="947617"/>
            <a:ext cx="5242038" cy="1000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>
                <a:solidFill>
                  <a:srgbClr val="600404"/>
                </a:solidFill>
                <a:latin typeface="Neufreit ExtraBold" panose="00000900000000000000" pitchFamily="50" charset="0"/>
              </a:rPr>
              <a:t>JERUSALÉN significa
CIUDAD DE DIOS</a:t>
            </a:r>
            <a:endParaRPr lang="pt-BR" sz="4900" dirty="0">
              <a:solidFill>
                <a:srgbClr val="600404"/>
              </a:solidFill>
              <a:latin typeface="Neufreit ExtraBold" panose="00000900000000000000" pitchFamily="50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14179" y="2034320"/>
            <a:ext cx="4745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>
                <a:latin typeface="Myriad Pro" panose="020B0503030403020204" pitchFamily="34" charset="0"/>
              </a:rPr>
              <a:t>Así que vamos a investigar y averiguar
cuántos dioses existen realmente.
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8" y="3535977"/>
            <a:ext cx="4548010" cy="318238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57" y="3062538"/>
            <a:ext cx="5883150" cy="3237257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159829" y="4003005"/>
            <a:ext cx="41594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>
                <a:solidFill>
                  <a:srgbClr val="561403"/>
                </a:solidFill>
                <a:latin typeface="Comix Regular Caps" panose="020B7200000000000000" pitchFamily="34" charset="0"/>
              </a:rPr>
              <a:t>"Un Dios y un Padre de todos, que está sobre todos, actúa a través de todos y está en todos."
Efesios 4:6
</a:t>
            </a:r>
            <a:endParaRPr lang="pt-BR" sz="2500" dirty="0">
              <a:solidFill>
                <a:srgbClr val="561403"/>
              </a:solidFill>
              <a:latin typeface="Comix Regular Caps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2" y="173342"/>
            <a:ext cx="7567621" cy="2609314"/>
          </a:xfrm>
          <a:prstGeom prst="rect">
            <a:avLst/>
          </a:prstGeom>
        </p:spPr>
      </p:pic>
      <p:sp>
        <p:nvSpPr>
          <p:cNvPr id="53" name="CaixaDeTexto 52"/>
          <p:cNvSpPr txBox="1"/>
          <p:nvPr/>
        </p:nvSpPr>
        <p:spPr>
          <a:xfrm>
            <a:off x="463440" y="555395"/>
            <a:ext cx="63285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¿</a:t>
            </a:r>
            <a:r>
              <a:rPr lang="pt-BR" sz="25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Cuál</a:t>
            </a:r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 es </a:t>
            </a:r>
            <a:r>
              <a:rPr lang="pt-BR" sz="25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la</a:t>
            </a:r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 </a:t>
            </a:r>
            <a:r>
              <a:rPr lang="pt-BR" sz="25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naturaleza</a:t>
            </a:r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 de </a:t>
            </a:r>
            <a:r>
              <a:rPr lang="pt-BR" sz="25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Dios</a:t>
            </a:r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 </a:t>
            </a:r>
            <a:r>
              <a:rPr lang="pt-BR" sz="25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y</a:t>
            </a:r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 </a:t>
            </a:r>
            <a:r>
              <a:rPr lang="pt-BR" sz="25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cómo</a:t>
            </a:r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
</a:t>
            </a:r>
            <a:r>
              <a:rPr lang="pt-BR" sz="25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Deberíamos</a:t>
            </a:r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 tratar de </a:t>
            </a:r>
            <a:r>
              <a:rPr lang="pt-BR" sz="25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entenderlo</a:t>
            </a:r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?</a:t>
            </a: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64" name="Título 1"/>
          <p:cNvSpPr txBox="1">
            <a:spLocks/>
          </p:cNvSpPr>
          <p:nvPr/>
        </p:nvSpPr>
        <p:spPr>
          <a:xfrm>
            <a:off x="508392" y="5328141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chemeClr val="bg1"/>
                </a:solidFill>
                <a:latin typeface="Loew Black" panose="00000A00000000000000" pitchFamily="50" charset="0"/>
              </a:rPr>
              <a:t>3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508390" y="1433178"/>
            <a:ext cx="5765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"</a:t>
            </a:r>
            <a:r>
              <a:rPr lang="pt-BR" sz="2000" dirty="0" err="1">
                <a:latin typeface="Myriad Pro" panose="020B0503030403020204" pitchFamily="34" charset="0"/>
              </a:rPr>
              <a:t>Dios</a:t>
            </a:r>
            <a:r>
              <a:rPr lang="pt-BR" sz="2000" dirty="0">
                <a:latin typeface="Myriad Pro" panose="020B0503030403020204" pitchFamily="34" charset="0"/>
              </a:rPr>
              <a:t> es </a:t>
            </a:r>
            <a:r>
              <a:rPr lang="pt-BR" sz="2000" dirty="0" err="1">
                <a:latin typeface="Myriad Pro" panose="020B0503030403020204" pitchFamily="34" charset="0"/>
              </a:rPr>
              <a:t>espíritu</a:t>
            </a:r>
            <a:r>
              <a:rPr lang="pt-BR" sz="2000" dirty="0">
                <a:latin typeface="Myriad Pro" panose="020B0503030403020204" pitchFamily="34" charset="0"/>
              </a:rPr>
              <a:t>; e importa que sus </a:t>
            </a:r>
            <a:r>
              <a:rPr lang="pt-BR" sz="2000" dirty="0" err="1">
                <a:latin typeface="Myriad Pro" panose="020B0503030403020204" pitchFamily="34" charset="0"/>
              </a:rPr>
              <a:t>fieles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lo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adoren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espíritu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verdad</a:t>
            </a:r>
            <a:r>
              <a:rPr lang="pt-BR" sz="2000" dirty="0">
                <a:latin typeface="Myriad Pro" panose="020B0503030403020204" pitchFamily="34" charset="0"/>
              </a:rPr>
              <a:t>." Juan 4:24
</a:t>
            </a:r>
            <a:endParaRPr lang="pt-BR" sz="2000" b="1" dirty="0">
              <a:latin typeface="Myriad Pro" panose="020B0503030403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31" y="587887"/>
            <a:ext cx="1877731" cy="1889924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816" y="2776675"/>
            <a:ext cx="6864347" cy="4081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CaixaDeTexto 41"/>
          <p:cNvSpPr txBox="1"/>
          <p:nvPr/>
        </p:nvSpPr>
        <p:spPr>
          <a:xfrm>
            <a:off x="463440" y="3229758"/>
            <a:ext cx="577481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¿</a:t>
            </a:r>
            <a:r>
              <a:rPr lang="pt-BR" sz="25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le</a:t>
            </a:r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 importa </a:t>
            </a:r>
            <a:r>
              <a:rPr lang="pt-BR" sz="25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nuestros</a:t>
            </a:r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 problemas </a:t>
            </a:r>
            <a:r>
              <a:rPr lang="pt-BR" sz="25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y</a:t>
            </a:r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 nos </a:t>
            </a:r>
            <a:r>
              <a:rPr lang="pt-BR" sz="25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escucha</a:t>
            </a:r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?
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463440" y="4028759"/>
            <a:ext cx="59896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</a:t>
            </a:r>
            <a:r>
              <a:rPr lang="pt-BR" sz="2000" dirty="0" err="1">
                <a:latin typeface="Myriad Pro" panose="020B0503030403020204" pitchFamily="34" charset="0"/>
              </a:rPr>
              <a:t>Puse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Señor</a:t>
            </a:r>
            <a:r>
              <a:rPr lang="pt-BR" sz="2000" dirty="0">
                <a:latin typeface="Myriad Pro" panose="020B0503030403020204" pitchFamily="34" charset="0"/>
              </a:rPr>
              <a:t> toda mi </a:t>
            </a:r>
            <a:r>
              <a:rPr lang="pt-BR" sz="2000" dirty="0" err="1">
                <a:latin typeface="Myriad Pro" panose="020B0503030403020204" pitchFamily="34" charset="0"/>
              </a:rPr>
              <a:t>esperanza</a:t>
            </a:r>
            <a:r>
              <a:rPr lang="pt-BR" sz="2000" dirty="0">
                <a:latin typeface="Myriad Pro" panose="020B0503030403020204" pitchFamily="34" charset="0"/>
              </a:rPr>
              <a:t>; </a:t>
            </a:r>
            <a:r>
              <a:rPr lang="pt-BR" sz="2000" dirty="0" err="1">
                <a:latin typeface="Myriad Pro" panose="020B0503030403020204" pitchFamily="34" charset="0"/>
              </a:rPr>
              <a:t>él</a:t>
            </a:r>
            <a:r>
              <a:rPr lang="pt-BR" sz="2000" dirty="0">
                <a:latin typeface="Myriad Pro" panose="020B0503030403020204" pitchFamily="34" charset="0"/>
              </a:rPr>
              <a:t> se </a:t>
            </a:r>
            <a:r>
              <a:rPr lang="pt-BR" sz="2000" dirty="0" err="1">
                <a:latin typeface="Myriad Pro" panose="020B0503030403020204" pitchFamily="34" charset="0"/>
              </a:rPr>
              <a:t>inclinó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hacia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mí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escuchó</a:t>
            </a:r>
            <a:r>
              <a:rPr lang="pt-BR" sz="2000" dirty="0">
                <a:latin typeface="Myriad Pro" panose="020B0503030403020204" pitchFamily="34" charset="0"/>
              </a:rPr>
              <a:t> mi clamor. Me </a:t>
            </a:r>
            <a:r>
              <a:rPr lang="pt-BR" sz="2000" dirty="0" err="1">
                <a:latin typeface="Myriad Pro" panose="020B0503030403020204" pitchFamily="34" charset="0"/>
              </a:rPr>
              <a:t>sacó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la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fosa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la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muerte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del</a:t>
            </a:r>
            <a:r>
              <a:rPr lang="pt-BR" sz="2000" dirty="0">
                <a:latin typeface="Myriad Pro" panose="020B0503030403020204" pitchFamily="34" charset="0"/>
              </a:rPr>
              <a:t> lodo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del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pantano</a:t>
            </a:r>
            <a:r>
              <a:rPr lang="pt-BR" sz="2000" dirty="0">
                <a:latin typeface="Myriad Pro" panose="020B0503030403020204" pitchFamily="34" charset="0"/>
              </a:rPr>
              <a:t>; </a:t>
            </a:r>
            <a:r>
              <a:rPr lang="pt-BR" sz="2000" dirty="0" err="1">
                <a:latin typeface="Myriad Pro" panose="020B0503030403020204" pitchFamily="34" charset="0"/>
              </a:rPr>
              <a:t>puso</a:t>
            </a:r>
            <a:r>
              <a:rPr lang="pt-BR" sz="2000" dirty="0">
                <a:latin typeface="Myriad Pro" panose="020B0503030403020204" pitchFamily="34" charset="0"/>
              </a:rPr>
              <a:t> mis pies sobre una roca,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me </a:t>
            </a:r>
            <a:r>
              <a:rPr lang="pt-BR" sz="2000" dirty="0" err="1">
                <a:latin typeface="Myriad Pro" panose="020B0503030403020204" pitchFamily="34" charset="0"/>
              </a:rPr>
              <a:t>plantó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terreno firme. </a:t>
            </a:r>
            <a:r>
              <a:rPr lang="pt-BR" sz="2000" dirty="0" err="1">
                <a:latin typeface="Myriad Pro" panose="020B0503030403020204" pitchFamily="34" charset="0"/>
              </a:rPr>
              <a:t>Puso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mis </a:t>
            </a:r>
            <a:r>
              <a:rPr lang="pt-BR" sz="2000" dirty="0" err="1">
                <a:latin typeface="Myriad Pro" panose="020B0503030403020204" pitchFamily="34" charset="0"/>
              </a:rPr>
              <a:t>labios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un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cántico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nuevo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un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himno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alabanza</a:t>
            </a:r>
            <a:r>
              <a:rPr lang="pt-BR" sz="2000" dirty="0">
                <a:latin typeface="Myriad Pro" panose="020B0503030403020204" pitchFamily="34" charset="0"/>
              </a:rPr>
              <a:t> a </a:t>
            </a:r>
            <a:r>
              <a:rPr lang="pt-BR" sz="2000" dirty="0" err="1">
                <a:latin typeface="Myriad Pro" panose="020B0503030403020204" pitchFamily="34" charset="0"/>
              </a:rPr>
              <a:t>nuestro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Dios</a:t>
            </a:r>
            <a:r>
              <a:rPr lang="pt-BR" sz="2000" dirty="0">
                <a:latin typeface="Myriad Pro" panose="020B0503030403020204" pitchFamily="34" charset="0"/>
              </a:rPr>
              <a:t>. Al ver </a:t>
            </a:r>
            <a:r>
              <a:rPr lang="pt-BR" sz="2000" dirty="0" err="1">
                <a:latin typeface="Myriad Pro" panose="020B0503030403020204" pitchFamily="34" charset="0"/>
              </a:rPr>
              <a:t>esto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muchos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tuvieron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miedo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pusieron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su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confianza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Señor</a:t>
            </a:r>
            <a:r>
              <a:rPr lang="pt-BR" sz="2000" dirty="0">
                <a:latin typeface="Myriad Pro" panose="020B0503030403020204" pitchFamily="34" charset="0"/>
              </a:rPr>
              <a:t>.” </a:t>
            </a:r>
            <a:r>
              <a:rPr lang="pt-BR" sz="2000" b="1" dirty="0">
                <a:latin typeface="Myriad Pro" panose="020B0503030403020204" pitchFamily="34" charset="0"/>
              </a:rPr>
              <a:t>Salmos 40:1-3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18" y="2304520"/>
            <a:ext cx="4468449" cy="3293276"/>
          </a:xfrm>
          <a:prstGeom prst="rect">
            <a:avLst/>
          </a:prstGeom>
        </p:spPr>
      </p:pic>
      <p:sp>
        <p:nvSpPr>
          <p:cNvPr id="46" name="CaixaDeTexto 45"/>
          <p:cNvSpPr txBox="1"/>
          <p:nvPr/>
        </p:nvSpPr>
        <p:spPr>
          <a:xfrm>
            <a:off x="7576864" y="3319410"/>
            <a:ext cx="4005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¡¡</a:t>
            </a:r>
            <a:r>
              <a:rPr lang="pt-BR" sz="2000" dirty="0" err="1">
                <a:latin typeface="Comix Regular Caps" panose="020B7200000000000000" pitchFamily="34" charset="0"/>
              </a:rPr>
              <a:t>Wow</a:t>
            </a:r>
            <a:r>
              <a:rPr lang="pt-BR" sz="2000" dirty="0">
                <a:latin typeface="Comix Regular Caps" panose="020B7200000000000000" pitchFamily="34" charset="0"/>
              </a:rPr>
              <a:t>!! Incluso da alivio saber que </a:t>
            </a:r>
            <a:r>
              <a:rPr lang="pt-BR" sz="2000" dirty="0" err="1">
                <a:latin typeface="Comix Regular Caps" panose="020B7200000000000000" pitchFamily="34" charset="0"/>
              </a:rPr>
              <a:t>el</a:t>
            </a:r>
            <a:r>
              <a:rPr lang="pt-BR" sz="2000" dirty="0">
                <a:latin typeface="Comix Regular Caps" panose="020B7200000000000000" pitchFamily="34" charset="0"/>
              </a:rPr>
              <a:t> ser más poderoso </a:t>
            </a:r>
            <a:r>
              <a:rPr lang="pt-BR" sz="2000" dirty="0" err="1">
                <a:latin typeface="Comix Regular Caps" panose="020B7200000000000000" pitchFamily="34" charset="0"/>
              </a:rPr>
              <a:t>del</a:t>
            </a:r>
            <a:r>
              <a:rPr lang="pt-BR" sz="2000" dirty="0">
                <a:latin typeface="Comix Regular Caps" panose="020B7200000000000000" pitchFamily="34" charset="0"/>
              </a:rPr>
              <a:t> universo nos </a:t>
            </a:r>
            <a:r>
              <a:rPr lang="pt-BR" sz="2000" dirty="0" err="1">
                <a:latin typeface="Comix Regular Caps" panose="020B7200000000000000" pitchFamily="34" charset="0"/>
              </a:rPr>
              <a:t>conoce</a:t>
            </a:r>
            <a:r>
              <a:rPr lang="pt-BR" sz="2000" dirty="0">
                <a:latin typeface="Comix Regular Caps" panose="020B7200000000000000" pitchFamily="34" charset="0"/>
              </a:rPr>
              <a:t>, nos </a:t>
            </a:r>
            <a:r>
              <a:rPr lang="pt-BR" sz="2000" dirty="0" err="1">
                <a:latin typeface="Comix Regular Caps" panose="020B7200000000000000" pitchFamily="34" charset="0"/>
              </a:rPr>
              <a:t>escucha</a:t>
            </a:r>
            <a:r>
              <a:rPr lang="pt-BR" sz="2000" dirty="0">
                <a:latin typeface="Comix Regular Caps" panose="020B7200000000000000" pitchFamily="34" charset="0"/>
              </a:rPr>
              <a:t> </a:t>
            </a:r>
            <a:r>
              <a:rPr lang="pt-BR" sz="2000" dirty="0" err="1">
                <a:latin typeface="Comix Regular Caps" panose="020B7200000000000000" pitchFamily="34" charset="0"/>
              </a:rPr>
              <a:t>y</a:t>
            </a:r>
            <a:r>
              <a:rPr lang="pt-BR" sz="2000" dirty="0">
                <a:latin typeface="Comix Regular Caps" panose="020B7200000000000000" pitchFamily="34" charset="0"/>
              </a:rPr>
              <a:t> nos cuida. 
Lee </a:t>
            </a:r>
            <a:r>
              <a:rPr lang="pt-BR" sz="2000" dirty="0" err="1">
                <a:latin typeface="Comix Regular Caps" panose="020B7200000000000000" pitchFamily="34" charset="0"/>
              </a:rPr>
              <a:t>los</a:t>
            </a:r>
            <a:r>
              <a:rPr lang="pt-BR" sz="2000" dirty="0">
                <a:latin typeface="Comix Regular Caps" panose="020B7200000000000000" pitchFamily="34" charset="0"/>
              </a:rPr>
              <a:t> </a:t>
            </a:r>
            <a:r>
              <a:rPr lang="pt-BR" sz="2000" dirty="0" err="1">
                <a:latin typeface="Comix Regular Caps" panose="020B7200000000000000" pitchFamily="34" charset="0"/>
              </a:rPr>
              <a:t>siguientes</a:t>
            </a:r>
            <a:r>
              <a:rPr lang="pt-BR" sz="2000" dirty="0">
                <a:latin typeface="Comix Regular Caps" panose="020B7200000000000000" pitchFamily="34" charset="0"/>
              </a:rPr>
              <a:t> textos </a:t>
            </a:r>
            <a:r>
              <a:rPr lang="pt-BR" sz="2000" dirty="0" err="1">
                <a:latin typeface="Comix Regular Caps" panose="020B7200000000000000" pitchFamily="34" charset="0"/>
              </a:rPr>
              <a:t>y</a:t>
            </a:r>
            <a:r>
              <a:rPr lang="pt-BR" sz="2000" dirty="0">
                <a:latin typeface="Comix Regular Caps" panose="020B7200000000000000" pitchFamily="34" charset="0"/>
              </a:rPr>
              <a:t> </a:t>
            </a:r>
            <a:r>
              <a:rPr lang="pt-BR" sz="2000" dirty="0" err="1">
                <a:latin typeface="Comix Regular Caps" panose="020B7200000000000000" pitchFamily="34" charset="0"/>
              </a:rPr>
              <a:t>descubre</a:t>
            </a:r>
            <a:r>
              <a:rPr lang="pt-BR" sz="2000" dirty="0">
                <a:latin typeface="Comix Regular Caps" panose="020B7200000000000000" pitchFamily="34" charset="0"/>
              </a:rPr>
              <a:t> algo </a:t>
            </a:r>
            <a:r>
              <a:rPr lang="pt-BR" sz="2000" dirty="0" err="1">
                <a:latin typeface="Comix Regular Caps" panose="020B7200000000000000" pitchFamily="34" charset="0"/>
              </a:rPr>
              <a:t>muy</a:t>
            </a:r>
            <a:r>
              <a:rPr lang="pt-BR" sz="2000" dirty="0">
                <a:latin typeface="Comix Regular Caps" panose="020B7200000000000000" pitchFamily="34" charset="0"/>
              </a:rPr>
              <a:t> importante sobre </a:t>
            </a:r>
            <a:r>
              <a:rPr lang="pt-BR" sz="2000" dirty="0" err="1">
                <a:latin typeface="Comix Regular Caps" panose="020B7200000000000000" pitchFamily="34" charset="0"/>
              </a:rPr>
              <a:t>Dios</a:t>
            </a:r>
            <a:r>
              <a:rPr lang="pt-BR" sz="2000" dirty="0">
                <a:latin typeface="Comix Regular Caps" panose="020B7200000000000000" pitchFamily="34" charset="0"/>
              </a:rPr>
              <a:t>.
</a:t>
            </a:r>
          </a:p>
        </p:txBody>
      </p:sp>
    </p:spTree>
    <p:extLst>
      <p:ext uri="{BB962C8B-B14F-4D97-AF65-F5344CB8AC3E}">
        <p14:creationId xmlns:p14="http://schemas.microsoft.com/office/powerpoint/2010/main" val="28785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5" grpId="0"/>
      <p:bldP spid="42" grpId="0"/>
      <p:bldP spid="43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72" y="641411"/>
            <a:ext cx="4682134" cy="515849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496" y="285575"/>
            <a:ext cx="3633531" cy="150584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295520" y="1953112"/>
            <a:ext cx="45498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>
                <a:latin typeface="Neufreit ExtraBold" panose="00000900000000000000" pitchFamily="50" charset="0"/>
              </a:rPr>
              <a:t>Mira el desafío: ¿Cuántas personas encuentras en este texto? 
</a:t>
            </a:r>
            <a:endParaRPr lang="pt-BR" sz="2500" cap="all" dirty="0">
              <a:latin typeface="Neufreit ExtraBold" panose="00000900000000000000" pitchFamily="50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295519" y="3361302"/>
            <a:ext cx="41908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yo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rogaré</a:t>
            </a:r>
            <a:r>
              <a:rPr lang="pt-BR" sz="2000" dirty="0">
                <a:latin typeface="Myriad Pro" panose="020B0503030403020204" pitchFamily="34" charset="0"/>
              </a:rPr>
              <a:t> al Padre,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os dará </a:t>
            </a:r>
            <a:r>
              <a:rPr lang="pt-BR" sz="2000" dirty="0" err="1">
                <a:latin typeface="Myriad Pro" panose="020B0503030403020204" pitchFamily="34" charset="0"/>
              </a:rPr>
              <a:t>otro</a:t>
            </a:r>
            <a:r>
              <a:rPr lang="pt-BR" sz="2000" dirty="0">
                <a:latin typeface="Myriad Pro" panose="020B0503030403020204" pitchFamily="34" charset="0"/>
              </a:rPr>
              <a:t> Consolador, para que </a:t>
            </a:r>
            <a:r>
              <a:rPr lang="pt-BR" sz="2000" dirty="0" err="1">
                <a:latin typeface="Myriad Pro" panose="020B0503030403020204" pitchFamily="34" charset="0"/>
              </a:rPr>
              <a:t>esté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con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vosotros</a:t>
            </a:r>
            <a:r>
              <a:rPr lang="pt-BR" sz="2000" dirty="0">
                <a:latin typeface="Myriad Pro" panose="020B0503030403020204" pitchFamily="34" charset="0"/>
              </a:rPr>
              <a:t> para </a:t>
            </a:r>
            <a:r>
              <a:rPr lang="pt-BR" sz="2000" dirty="0" err="1">
                <a:latin typeface="Myriad Pro" panose="020B0503030403020204" pitchFamily="34" charset="0"/>
              </a:rPr>
              <a:t>siempre</a:t>
            </a:r>
            <a:r>
              <a:rPr lang="pt-BR" sz="2000" dirty="0">
                <a:latin typeface="Myriad Pro" panose="020B0503030403020204" pitchFamily="34" charset="0"/>
              </a:rPr>
              <a:t>: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Espíritu</a:t>
            </a:r>
            <a:r>
              <a:rPr lang="pt-BR" sz="2000" dirty="0">
                <a:latin typeface="Myriad Pro" panose="020B0503030403020204" pitchFamily="34" charset="0"/>
              </a:rPr>
              <a:t> de </a:t>
            </a:r>
            <a:r>
              <a:rPr lang="pt-BR" sz="2000" dirty="0" err="1">
                <a:latin typeface="Myriad Pro" panose="020B0503030403020204" pitchFamily="34" charset="0"/>
              </a:rPr>
              <a:t>verdad</a:t>
            </a:r>
            <a:r>
              <a:rPr lang="pt-BR" sz="2000" dirty="0">
                <a:latin typeface="Myriad Pro" panose="020B0503030403020204" pitchFamily="34" charset="0"/>
              </a:rPr>
              <a:t>, al </a:t>
            </a:r>
            <a:r>
              <a:rPr lang="pt-BR" sz="2000" dirty="0" err="1">
                <a:latin typeface="Myriad Pro" panose="020B0503030403020204" pitchFamily="34" charset="0"/>
              </a:rPr>
              <a:t>cual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mundo no </a:t>
            </a:r>
            <a:r>
              <a:rPr lang="pt-BR" sz="2000" dirty="0" err="1">
                <a:latin typeface="Myriad Pro" panose="020B0503030403020204" pitchFamily="34" charset="0"/>
              </a:rPr>
              <a:t>puede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recibir</a:t>
            </a:r>
            <a:r>
              <a:rPr lang="pt-BR" sz="2000" dirty="0">
                <a:latin typeface="Myriad Pro" panose="020B0503030403020204" pitchFamily="34" charset="0"/>
              </a:rPr>
              <a:t>, porque no </a:t>
            </a:r>
            <a:r>
              <a:rPr lang="pt-BR" sz="2000" dirty="0" err="1">
                <a:latin typeface="Myriad Pro" panose="020B0503030403020204" pitchFamily="34" charset="0"/>
              </a:rPr>
              <a:t>le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ve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ni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le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conoce</a:t>
            </a:r>
            <a:r>
              <a:rPr lang="pt-BR" sz="2000" dirty="0">
                <a:latin typeface="Myriad Pro" panose="020B0503030403020204" pitchFamily="34" charset="0"/>
              </a:rPr>
              <a:t>; pero </a:t>
            </a:r>
            <a:r>
              <a:rPr lang="pt-BR" sz="2000" dirty="0" err="1">
                <a:latin typeface="Myriad Pro" panose="020B0503030403020204" pitchFamily="34" charset="0"/>
              </a:rPr>
              <a:t>vosotros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le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conocéis</a:t>
            </a:r>
            <a:r>
              <a:rPr lang="pt-BR" sz="2000" dirty="0">
                <a:latin typeface="Myriad Pro" panose="020B0503030403020204" pitchFamily="34" charset="0"/>
              </a:rPr>
              <a:t>, porque mora </a:t>
            </a:r>
            <a:r>
              <a:rPr lang="pt-BR" sz="2000" dirty="0" err="1">
                <a:latin typeface="Myriad Pro" panose="020B0503030403020204" pitchFamily="34" charset="0"/>
              </a:rPr>
              <a:t>con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vosotros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estará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vosotros</a:t>
            </a:r>
            <a:r>
              <a:rPr lang="pt-BR" sz="2000" dirty="0">
                <a:latin typeface="Myriad Pro" panose="020B0503030403020204" pitchFamily="34" charset="0"/>
              </a:rPr>
              <a:t>.</a:t>
            </a:r>
            <a:r>
              <a:rPr lang="pt-BR" sz="2000" b="1" dirty="0">
                <a:latin typeface="Myriad Pro" panose="020B0503030403020204" pitchFamily="34" charset="0"/>
              </a:rPr>
              <a:t>.” Juan 14:16,17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604" y="3078926"/>
            <a:ext cx="2865368" cy="3822523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7393577" y="815912"/>
            <a:ext cx="44413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Comix Regular Caps" panose="020B7200000000000000" pitchFamily="34" charset="0"/>
              </a:rPr>
              <a:t>La primera persona que encontramos es Jesús, porque Él es el que está hablando. Luego encontramos al Padre y también encontramos el Consolador o el Espíritu de verdad, que es el Espíritu Santo. Sólo creemos en un Dios, pero ese único Dios se divide en tres: esto es lo que llamamos la Trinidad. Raro, ¿eh? Pero así es: son tres personas diferentes, cada una con una función específica para nuestra salvación. Pero unidos, son sólo un Dios. Es como un triángulo: tiene tres lados, pero es sólo una figura. 
</a:t>
            </a:r>
            <a:endParaRPr lang="es-ES_tradnl" dirty="0">
              <a:latin typeface="Comix Regular Caps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496" y="285575"/>
            <a:ext cx="3633531" cy="150584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295518" y="4239383"/>
            <a:ext cx="601161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cap="all">
                <a:latin typeface="Neufreit ExtraBold" panose="00000900000000000000" pitchFamily="50" charset="0"/>
              </a:rPr>
              <a:t>Aquí encontramos a Dios y al Espíritu Santo. ¿Pero dónde está Jesús?
</a:t>
            </a:r>
            <a:endParaRPr lang="pt-BR" sz="2500" cap="all" dirty="0">
              <a:latin typeface="Neufreit ExtraBold" panose="00000900000000000000" pitchFamily="50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295519" y="5101157"/>
            <a:ext cx="7621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latin typeface="Myriad Pro" panose="020B0503030403020204" pitchFamily="34" charset="0"/>
              </a:rPr>
              <a:t>Míralo</a:t>
            </a:r>
            <a:r>
              <a:rPr lang="pt-BR" sz="2000" dirty="0">
                <a:latin typeface="Myriad Pro" panose="020B0503030403020204" pitchFamily="34" charset="0"/>
              </a:rPr>
              <a:t> aqui:
“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principio era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Verbo,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Verbo era </a:t>
            </a:r>
            <a:r>
              <a:rPr lang="pt-BR" sz="2000" dirty="0" err="1">
                <a:latin typeface="Myriad Pro" panose="020B0503030403020204" pitchFamily="34" charset="0"/>
              </a:rPr>
              <a:t>con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Dios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Verbo era </a:t>
            </a:r>
            <a:r>
              <a:rPr lang="pt-BR" sz="2000" dirty="0" err="1">
                <a:latin typeface="Myriad Pro" panose="020B0503030403020204" pitchFamily="34" charset="0"/>
              </a:rPr>
              <a:t>Dios</a:t>
            </a:r>
            <a:r>
              <a:rPr lang="pt-BR" sz="2000" dirty="0">
                <a:latin typeface="Myriad Pro" panose="020B0503030403020204" pitchFamily="34" charset="0"/>
              </a:rPr>
              <a:t>. Este era </a:t>
            </a:r>
            <a:r>
              <a:rPr lang="pt-BR" sz="2000" dirty="0" err="1">
                <a:latin typeface="Myriad Pro" panose="020B0503030403020204" pitchFamily="34" charset="0"/>
              </a:rPr>
              <a:t>en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el</a:t>
            </a:r>
            <a:r>
              <a:rPr lang="pt-BR" sz="2000" dirty="0">
                <a:latin typeface="Myriad Pro" panose="020B0503030403020204" pitchFamily="34" charset="0"/>
              </a:rPr>
              <a:t> principio </a:t>
            </a:r>
            <a:r>
              <a:rPr lang="pt-BR" sz="2000" dirty="0" err="1">
                <a:latin typeface="Myriad Pro" panose="020B0503030403020204" pitchFamily="34" charset="0"/>
              </a:rPr>
              <a:t>con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Dios</a:t>
            </a:r>
            <a:r>
              <a:rPr lang="pt-BR" sz="2000" dirty="0">
                <a:latin typeface="Myriad Pro" panose="020B0503030403020204" pitchFamily="34" charset="0"/>
              </a:rPr>
              <a:t>. Todas </a:t>
            </a:r>
            <a:r>
              <a:rPr lang="pt-BR" sz="2000" dirty="0" err="1">
                <a:latin typeface="Myriad Pro" panose="020B0503030403020204" pitchFamily="34" charset="0"/>
              </a:rPr>
              <a:t>las</a:t>
            </a:r>
            <a:r>
              <a:rPr lang="pt-BR" sz="2000" dirty="0">
                <a:latin typeface="Myriad Pro" panose="020B0503030403020204" pitchFamily="34" charset="0"/>
              </a:rPr>
              <a:t> cosas por </a:t>
            </a:r>
            <a:r>
              <a:rPr lang="pt-BR" sz="2000" dirty="0" err="1">
                <a:latin typeface="Myriad Pro" panose="020B0503030403020204" pitchFamily="34" charset="0"/>
              </a:rPr>
              <a:t>él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fueron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hechas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y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sin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él</a:t>
            </a:r>
            <a:r>
              <a:rPr lang="pt-BR" sz="2000" dirty="0">
                <a:latin typeface="Myriad Pro" panose="020B0503030403020204" pitchFamily="34" charset="0"/>
              </a:rPr>
              <a:t> nada de </a:t>
            </a:r>
            <a:r>
              <a:rPr lang="pt-BR" sz="2000" dirty="0" err="1">
                <a:latin typeface="Myriad Pro" panose="020B0503030403020204" pitchFamily="34" charset="0"/>
              </a:rPr>
              <a:t>lo</a:t>
            </a:r>
            <a:r>
              <a:rPr lang="pt-BR" sz="2000" dirty="0">
                <a:latin typeface="Myriad Pro" panose="020B0503030403020204" pitchFamily="34" charset="0"/>
              </a:rPr>
              <a:t> que ha sido </a:t>
            </a:r>
            <a:r>
              <a:rPr lang="pt-BR" sz="2000" dirty="0" err="1">
                <a:latin typeface="Myriad Pro" panose="020B0503030403020204" pitchFamily="34" charset="0"/>
              </a:rPr>
              <a:t>hecho</a:t>
            </a:r>
            <a:r>
              <a:rPr lang="pt-BR" sz="2000" dirty="0">
                <a:latin typeface="Myriad Pro" panose="020B0503030403020204" pitchFamily="34" charset="0"/>
              </a:rPr>
              <a:t>, </a:t>
            </a:r>
            <a:r>
              <a:rPr lang="pt-BR" sz="2000" dirty="0" err="1">
                <a:latin typeface="Myriad Pro" panose="020B0503030403020204" pitchFamily="34" charset="0"/>
              </a:rPr>
              <a:t>fue</a:t>
            </a:r>
            <a:r>
              <a:rPr lang="pt-BR" sz="2000" dirty="0">
                <a:latin typeface="Myriad Pro" panose="020B0503030403020204" pitchFamily="34" charset="0"/>
              </a:rPr>
              <a:t> </a:t>
            </a:r>
            <a:r>
              <a:rPr lang="pt-BR" sz="2000" dirty="0" err="1">
                <a:latin typeface="Myriad Pro" panose="020B0503030403020204" pitchFamily="34" charset="0"/>
              </a:rPr>
              <a:t>hecho</a:t>
            </a:r>
            <a:r>
              <a:rPr lang="pt-BR" sz="2000" dirty="0">
                <a:latin typeface="Myriad Pro" panose="020B0503030403020204" pitchFamily="34" charset="0"/>
              </a:rPr>
              <a:t>. Juan 1:1-3
</a:t>
            </a:r>
            <a:endParaRPr lang="pt-BR" sz="2000" b="1" dirty="0">
              <a:latin typeface="Myriad Pro" panose="020B0503030403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519" y="1532518"/>
            <a:ext cx="5713398" cy="2115495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1462756" y="1620769"/>
            <a:ext cx="46965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latin typeface="Comix Regular Caps" panose="020B7200000000000000" pitchFamily="34" charset="0"/>
              </a:rPr>
              <a:t>Míralos juntos en la Creación:
“En el principio creó Dios los cielos y la tierra. Y la tierra estaba desordenada y vacía, y las tinieblas estaban sobre la faz del abismo, y el Espíritu de Dios se movía sobre la faz de las aguas”. Génesis 1:1-2
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09" y="181556"/>
            <a:ext cx="4844726" cy="521862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238" y="4620574"/>
            <a:ext cx="1609483" cy="223742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265868" y="392823"/>
            <a:ext cx="4682134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latin typeface="Comix Regular Caps" panose="020B7200000000000000" pitchFamily="34" charset="0"/>
              </a:rPr>
              <a:t>Esta </a:t>
            </a:r>
            <a:r>
              <a:rPr lang="pt-BR" sz="1700" dirty="0" err="1">
                <a:latin typeface="Comix Regular Caps" panose="020B7200000000000000" pitchFamily="34" charset="0"/>
              </a:rPr>
              <a:t>Palabra</a:t>
            </a:r>
            <a:r>
              <a:rPr lang="pt-BR" sz="1700" dirty="0">
                <a:latin typeface="Comix Regular Caps" panose="020B7200000000000000" pitchFamily="34" charset="0"/>
              </a:rPr>
              <a:t> era </a:t>
            </a:r>
            <a:r>
              <a:rPr lang="pt-BR" sz="1700" dirty="0" err="1">
                <a:latin typeface="Comix Regular Caps" panose="020B7200000000000000" pitchFamily="34" charset="0"/>
              </a:rPr>
              <a:t>Jesús</a:t>
            </a:r>
            <a:r>
              <a:rPr lang="pt-BR" sz="1700" dirty="0">
                <a:latin typeface="Comix Regular Caps" panose="020B7200000000000000" pitchFamily="34" charset="0"/>
              </a:rPr>
              <a:t>, </a:t>
            </a:r>
            <a:r>
              <a:rPr lang="pt-BR" sz="1700" dirty="0" err="1">
                <a:latin typeface="Comix Regular Caps" panose="020B7200000000000000" pitchFamily="34" charset="0"/>
              </a:rPr>
              <a:t>y</a:t>
            </a:r>
            <a:r>
              <a:rPr lang="pt-BR" sz="1700" dirty="0">
                <a:latin typeface="Comix Regular Caps" panose="020B7200000000000000" pitchFamily="34" charset="0"/>
              </a:rPr>
              <a:t> sabemos que </a:t>
            </a:r>
            <a:r>
              <a:rPr lang="pt-BR" sz="1700" dirty="0" err="1">
                <a:latin typeface="Comix Regular Caps" panose="020B7200000000000000" pitchFamily="34" charset="0"/>
              </a:rPr>
              <a:t>fue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él</a:t>
            </a:r>
            <a:r>
              <a:rPr lang="pt-BR" sz="1700" dirty="0">
                <a:latin typeface="Comix Regular Caps" panose="020B7200000000000000" pitchFamily="34" charset="0"/>
              </a:rPr>
              <a:t>, porque Juan </a:t>
            </a:r>
            <a:r>
              <a:rPr lang="pt-BR" sz="1700" dirty="0" err="1">
                <a:latin typeface="Comix Regular Caps" panose="020B7200000000000000" pitchFamily="34" charset="0"/>
              </a:rPr>
              <a:t>lo</a:t>
            </a:r>
            <a:r>
              <a:rPr lang="pt-BR" sz="1700" dirty="0">
                <a:latin typeface="Comix Regular Caps" panose="020B7200000000000000" pitchFamily="34" charset="0"/>
              </a:rPr>
              <a:t> explica </a:t>
            </a:r>
            <a:r>
              <a:rPr lang="pt-BR" sz="1700" dirty="0" err="1">
                <a:latin typeface="Comix Regular Caps" panose="020B7200000000000000" pitchFamily="34" charset="0"/>
              </a:rPr>
              <a:t>en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el</a:t>
            </a:r>
            <a:r>
              <a:rPr lang="pt-BR" sz="1700" dirty="0">
                <a:latin typeface="Comix Regular Caps" panose="020B7200000000000000" pitchFamily="34" charset="0"/>
              </a:rPr>
              <a:t> capítulo 1:14. </a:t>
            </a:r>
            <a:r>
              <a:rPr lang="pt-BR" sz="1700" dirty="0" err="1">
                <a:latin typeface="Comix Regular Caps" panose="020B7200000000000000" pitchFamily="34" charset="0"/>
              </a:rPr>
              <a:t>Recuerda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lo</a:t>
            </a:r>
            <a:r>
              <a:rPr lang="pt-BR" sz="1700" dirty="0">
                <a:latin typeface="Comix Regular Caps" panose="020B7200000000000000" pitchFamily="34" charset="0"/>
              </a:rPr>
              <a:t> que </a:t>
            </a:r>
            <a:r>
              <a:rPr lang="pt-BR" sz="1700" dirty="0" err="1">
                <a:latin typeface="Comix Regular Caps" panose="020B7200000000000000" pitchFamily="34" charset="0"/>
              </a:rPr>
              <a:t>dijo</a:t>
            </a:r>
            <a:r>
              <a:rPr lang="pt-BR" sz="1700" dirty="0">
                <a:latin typeface="Comix Regular Caps" panose="020B7200000000000000" pitchFamily="34" charset="0"/>
              </a:rPr>
              <a:t>: “Todas </a:t>
            </a:r>
            <a:r>
              <a:rPr lang="pt-BR" sz="1700" dirty="0" err="1">
                <a:latin typeface="Comix Regular Caps" panose="020B7200000000000000" pitchFamily="34" charset="0"/>
              </a:rPr>
              <a:t>las</a:t>
            </a:r>
            <a:r>
              <a:rPr lang="pt-BR" sz="1700" dirty="0">
                <a:latin typeface="Comix Regular Caps" panose="020B7200000000000000" pitchFamily="34" charset="0"/>
              </a:rPr>
              <a:t> cosas por </a:t>
            </a:r>
            <a:r>
              <a:rPr lang="pt-BR" sz="1700" dirty="0" err="1">
                <a:latin typeface="Comix Regular Caps" panose="020B7200000000000000" pitchFamily="34" charset="0"/>
              </a:rPr>
              <a:t>él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fueron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hechas</a:t>
            </a:r>
            <a:r>
              <a:rPr lang="pt-BR" sz="1700" dirty="0">
                <a:latin typeface="Comix Regular Caps" panose="020B7200000000000000" pitchFamily="34" charset="0"/>
              </a:rPr>
              <a:t>, </a:t>
            </a:r>
            <a:r>
              <a:rPr lang="pt-BR" sz="1700" dirty="0" err="1">
                <a:latin typeface="Comix Regular Caps" panose="020B7200000000000000" pitchFamily="34" charset="0"/>
              </a:rPr>
              <a:t>y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sin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él</a:t>
            </a:r>
            <a:r>
              <a:rPr lang="pt-BR" sz="1700" dirty="0">
                <a:latin typeface="Comix Regular Caps" panose="020B7200000000000000" pitchFamily="34" charset="0"/>
              </a:rPr>
              <a:t> nada de </a:t>
            </a:r>
            <a:r>
              <a:rPr lang="pt-BR" sz="1700" dirty="0" err="1">
                <a:latin typeface="Comix Regular Caps" panose="020B7200000000000000" pitchFamily="34" charset="0"/>
              </a:rPr>
              <a:t>lo</a:t>
            </a:r>
            <a:r>
              <a:rPr lang="pt-BR" sz="1700" dirty="0">
                <a:latin typeface="Comix Regular Caps" panose="020B7200000000000000" pitchFamily="34" charset="0"/>
              </a:rPr>
              <a:t> que ha sido </a:t>
            </a:r>
            <a:r>
              <a:rPr lang="pt-BR" sz="1700" dirty="0" err="1">
                <a:latin typeface="Comix Regular Caps" panose="020B7200000000000000" pitchFamily="34" charset="0"/>
              </a:rPr>
              <a:t>hecho</a:t>
            </a:r>
            <a:r>
              <a:rPr lang="pt-BR" sz="1700" dirty="0">
                <a:latin typeface="Comix Regular Caps" panose="020B7200000000000000" pitchFamily="34" charset="0"/>
              </a:rPr>
              <a:t>, </a:t>
            </a:r>
            <a:r>
              <a:rPr lang="pt-BR" sz="1700" dirty="0" err="1">
                <a:latin typeface="Comix Regular Caps" panose="020B7200000000000000" pitchFamily="34" charset="0"/>
              </a:rPr>
              <a:t>fue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hecho</a:t>
            </a:r>
            <a:r>
              <a:rPr lang="pt-BR" sz="1700" dirty="0">
                <a:latin typeface="Comix Regular Caps" panose="020B7200000000000000" pitchFamily="34" charset="0"/>
              </a:rPr>
              <a:t>”. Es </a:t>
            </a:r>
            <a:r>
              <a:rPr lang="pt-BR" sz="1700" dirty="0" err="1">
                <a:latin typeface="Comix Regular Caps" panose="020B7200000000000000" pitchFamily="34" charset="0"/>
              </a:rPr>
              <a:t>decir</a:t>
            </a:r>
            <a:r>
              <a:rPr lang="pt-BR" sz="1700" dirty="0">
                <a:latin typeface="Comix Regular Caps" panose="020B7200000000000000" pitchFamily="34" charset="0"/>
              </a:rPr>
              <a:t>, tanto </a:t>
            </a:r>
            <a:r>
              <a:rPr lang="pt-BR" sz="1700" dirty="0" err="1">
                <a:latin typeface="Comix Regular Caps" panose="020B7200000000000000" pitchFamily="34" charset="0"/>
              </a:rPr>
              <a:t>Jesús</a:t>
            </a:r>
            <a:r>
              <a:rPr lang="pt-BR" sz="1700" dirty="0">
                <a:latin typeface="Comix Regular Caps" panose="020B7200000000000000" pitchFamily="34" charset="0"/>
              </a:rPr>
              <a:t> como </a:t>
            </a:r>
            <a:r>
              <a:rPr lang="pt-BR" sz="1700" dirty="0" err="1">
                <a:latin typeface="Comix Regular Caps" panose="020B7200000000000000" pitchFamily="34" charset="0"/>
              </a:rPr>
              <a:t>el</a:t>
            </a:r>
            <a:r>
              <a:rPr lang="pt-BR" sz="1700" dirty="0">
                <a:latin typeface="Comix Regular Caps" panose="020B7200000000000000" pitchFamily="34" charset="0"/>
              </a:rPr>
              <a:t> Padre </a:t>
            </a:r>
            <a:r>
              <a:rPr lang="pt-BR" sz="1700" dirty="0" err="1">
                <a:latin typeface="Comix Regular Caps" panose="020B7200000000000000" pitchFamily="34" charset="0"/>
              </a:rPr>
              <a:t>y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el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Espíritu</a:t>
            </a:r>
            <a:r>
              <a:rPr lang="pt-BR" sz="1700" dirty="0">
                <a:latin typeface="Comix Regular Caps" panose="020B7200000000000000" pitchFamily="34" charset="0"/>
              </a:rPr>
              <a:t> Santo (</a:t>
            </a:r>
            <a:r>
              <a:rPr lang="pt-BR" sz="1700" dirty="0" err="1">
                <a:latin typeface="Comix Regular Caps" panose="020B7200000000000000" pitchFamily="34" charset="0"/>
              </a:rPr>
              <a:t>la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trinidad</a:t>
            </a:r>
            <a:r>
              <a:rPr lang="pt-BR" sz="1700" dirty="0">
                <a:latin typeface="Comix Regular Caps" panose="020B7200000000000000" pitchFamily="34" charset="0"/>
              </a:rPr>
              <a:t>) </a:t>
            </a:r>
            <a:r>
              <a:rPr lang="pt-BR" sz="1700" dirty="0" err="1">
                <a:latin typeface="Comix Regular Caps" panose="020B7200000000000000" pitchFamily="34" charset="0"/>
              </a:rPr>
              <a:t>participaron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en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la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creación</a:t>
            </a:r>
            <a:r>
              <a:rPr lang="pt-BR" sz="1700" dirty="0">
                <a:latin typeface="Comix Regular Caps" panose="020B7200000000000000" pitchFamily="34" charset="0"/>
              </a:rPr>
              <a:t> de este mundo.
¡Mira </a:t>
            </a:r>
            <a:r>
              <a:rPr lang="pt-BR" sz="1700" dirty="0" err="1">
                <a:latin typeface="Comix Regular Caps" panose="020B7200000000000000" pitchFamily="34" charset="0"/>
              </a:rPr>
              <a:t>qué</a:t>
            </a:r>
            <a:r>
              <a:rPr lang="pt-BR" sz="1700" dirty="0">
                <a:latin typeface="Comix Regular Caps" panose="020B7200000000000000" pitchFamily="34" charset="0"/>
              </a:rPr>
              <a:t> genial! Por </a:t>
            </a:r>
            <a:r>
              <a:rPr lang="pt-BR" sz="1700" dirty="0" err="1">
                <a:latin typeface="Comix Regular Caps" panose="020B7200000000000000" pitchFamily="34" charset="0"/>
              </a:rPr>
              <a:t>eso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Dios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dijo</a:t>
            </a:r>
            <a:r>
              <a:rPr lang="pt-BR" sz="1700" dirty="0">
                <a:latin typeface="Comix Regular Caps" panose="020B7200000000000000" pitchFamily="34" charset="0"/>
              </a:rPr>
              <a:t>:
"</a:t>
            </a:r>
            <a:r>
              <a:rPr lang="pt-BR" sz="1700" dirty="0" err="1">
                <a:latin typeface="Comix Regular Caps" panose="020B7200000000000000" pitchFamily="34" charset="0"/>
              </a:rPr>
              <a:t>Hagamos</a:t>
            </a:r>
            <a:r>
              <a:rPr lang="pt-BR" sz="1700" dirty="0">
                <a:latin typeface="Comix Regular Caps" panose="020B7200000000000000" pitchFamily="34" charset="0"/>
              </a:rPr>
              <a:t> al </a:t>
            </a:r>
            <a:r>
              <a:rPr lang="pt-BR" sz="1700" dirty="0" err="1">
                <a:latin typeface="Comix Regular Caps" panose="020B7200000000000000" pitchFamily="34" charset="0"/>
              </a:rPr>
              <a:t>hombre</a:t>
            </a:r>
            <a:r>
              <a:rPr lang="pt-BR" sz="1700" dirty="0">
                <a:latin typeface="Comix Regular Caps" panose="020B7200000000000000" pitchFamily="34" charset="0"/>
              </a:rPr>
              <a:t> a </a:t>
            </a:r>
            <a:r>
              <a:rPr lang="pt-BR" sz="1700" dirty="0" err="1">
                <a:latin typeface="Comix Regular Caps" panose="020B7200000000000000" pitchFamily="34" charset="0"/>
              </a:rPr>
              <a:t>nuestra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imagen</a:t>
            </a:r>
            <a:r>
              <a:rPr lang="pt-BR" sz="1700" dirty="0">
                <a:latin typeface="Comix Regular Caps" panose="020B7200000000000000" pitchFamily="34" charset="0"/>
              </a:rPr>
              <a:t>, conforme a </a:t>
            </a:r>
            <a:r>
              <a:rPr lang="pt-BR" sz="1700" dirty="0" err="1">
                <a:latin typeface="Comix Regular Caps" panose="020B7200000000000000" pitchFamily="34" charset="0"/>
              </a:rPr>
              <a:t>nuestra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semejanza</a:t>
            </a:r>
            <a:r>
              <a:rPr lang="pt-BR" sz="1700" dirty="0">
                <a:latin typeface="Comix Regular Caps" panose="020B7200000000000000" pitchFamily="34" charset="0"/>
              </a:rPr>
              <a:t>." Génesis 1:26
Por </a:t>
            </a:r>
            <a:r>
              <a:rPr lang="pt-BR" sz="1700" dirty="0" err="1">
                <a:latin typeface="Comix Regular Caps" panose="020B7200000000000000" pitchFamily="34" charset="0"/>
              </a:rPr>
              <a:t>eso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Él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dijo</a:t>
            </a:r>
            <a:r>
              <a:rPr lang="pt-BR" sz="1700" dirty="0">
                <a:latin typeface="Comix Regular Caps" panose="020B7200000000000000" pitchFamily="34" charset="0"/>
              </a:rPr>
              <a:t>: “</a:t>
            </a:r>
            <a:r>
              <a:rPr lang="pt-BR" sz="1700" dirty="0" err="1">
                <a:latin typeface="Comix Regular Caps" panose="020B7200000000000000" pitchFamily="34" charset="0"/>
              </a:rPr>
              <a:t>Hagamos</a:t>
            </a:r>
            <a:r>
              <a:rPr lang="pt-BR" sz="1700" dirty="0">
                <a:latin typeface="Comix Regular Caps" panose="020B7200000000000000" pitchFamily="34" charset="0"/>
              </a:rPr>
              <a:t>”, porque </a:t>
            </a:r>
            <a:r>
              <a:rPr lang="pt-BR" sz="1700" dirty="0" err="1">
                <a:latin typeface="Comix Regular Caps" panose="020B7200000000000000" pitchFamily="34" charset="0"/>
              </a:rPr>
              <a:t>estaban</a:t>
            </a:r>
            <a:r>
              <a:rPr lang="pt-BR" sz="1700" dirty="0">
                <a:latin typeface="Comix Regular Caps" panose="020B7200000000000000" pitchFamily="34" charset="0"/>
              </a:rPr>
              <a:t> juntos (</a:t>
            </a:r>
            <a:r>
              <a:rPr lang="pt-BR" sz="1700" dirty="0" err="1">
                <a:latin typeface="Comix Regular Caps" panose="020B7200000000000000" pitchFamily="34" charset="0"/>
              </a:rPr>
              <a:t>la</a:t>
            </a:r>
            <a:r>
              <a:rPr lang="pt-BR" sz="1700" dirty="0">
                <a:latin typeface="Comix Regular Caps" panose="020B7200000000000000" pitchFamily="34" charset="0"/>
              </a:rPr>
              <a:t> Trinidad) </a:t>
            </a:r>
            <a:r>
              <a:rPr lang="pt-BR" sz="1700" dirty="0" err="1">
                <a:latin typeface="Comix Regular Caps" panose="020B7200000000000000" pitchFamily="34" charset="0"/>
              </a:rPr>
              <a:t>en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la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creación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del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hombre</a:t>
            </a:r>
            <a:r>
              <a:rPr lang="pt-BR" sz="1700" dirty="0">
                <a:latin typeface="Comix Regular Caps" panose="020B7200000000000000" pitchFamily="34" charset="0"/>
              </a:rPr>
              <a:t>. Es </a:t>
            </a:r>
            <a:r>
              <a:rPr lang="pt-BR" sz="1700" dirty="0" err="1">
                <a:latin typeface="Comix Regular Caps" panose="020B7200000000000000" pitchFamily="34" charset="0"/>
              </a:rPr>
              <a:t>bueno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estudiar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la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Biblia</a:t>
            </a:r>
            <a:r>
              <a:rPr lang="pt-BR" sz="1700" dirty="0">
                <a:latin typeface="Comix Regular Caps" panose="020B7200000000000000" pitchFamily="34" charset="0"/>
              </a:rPr>
              <a:t> </a:t>
            </a:r>
            <a:r>
              <a:rPr lang="pt-BR" sz="1700" dirty="0" err="1">
                <a:latin typeface="Comix Regular Caps" panose="020B7200000000000000" pitchFamily="34" charset="0"/>
              </a:rPr>
              <a:t>y</a:t>
            </a:r>
            <a:r>
              <a:rPr lang="pt-BR" sz="1700" dirty="0">
                <a:latin typeface="Comix Regular Caps" panose="020B7200000000000000" pitchFamily="34" charset="0"/>
              </a:rPr>
              <a:t> averiguar sobre estas cosas, ¿</a:t>
            </a:r>
            <a:r>
              <a:rPr lang="pt-BR" sz="1700" dirty="0" err="1">
                <a:latin typeface="Comix Regular Caps" panose="020B7200000000000000" pitchFamily="34" charset="0"/>
              </a:rPr>
              <a:t>verdad</a:t>
            </a:r>
            <a:r>
              <a:rPr lang="pt-BR" sz="1700" dirty="0">
                <a:latin typeface="Comix Regular Caps" panose="020B7200000000000000" pitchFamily="34" charset="0"/>
              </a:rPr>
              <a:t>?
</a:t>
            </a:r>
          </a:p>
        </p:txBody>
      </p:sp>
    </p:spTree>
    <p:extLst>
      <p:ext uri="{BB962C8B-B14F-4D97-AF65-F5344CB8AC3E}">
        <p14:creationId xmlns:p14="http://schemas.microsoft.com/office/powerpoint/2010/main" val="395232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971631" y="2690950"/>
            <a:ext cx="6248739" cy="1581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chemeClr val="bg1"/>
                </a:solidFill>
                <a:latin typeface="Coolvetica Rg" panose="020B0603030602020004" pitchFamily="34" charset="0"/>
              </a:rPr>
              <a:t>Creio que a Bíblia é Inspirada por Deus, aceitarei Ela como regra de fé da minha vida e tomarei tempo diário para ler a Sua mensagem.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479" y="5829300"/>
            <a:ext cx="1495132" cy="75945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" y="0"/>
            <a:ext cx="12187262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87820" y="1773583"/>
            <a:ext cx="6524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err="1">
                <a:latin typeface="Myriad Pro" panose="020B0503030403020204" pitchFamily="34" charset="0"/>
              </a:rPr>
              <a:t>Creo</a:t>
            </a:r>
            <a:r>
              <a:rPr lang="pt-BR" sz="2600" dirty="0">
                <a:latin typeface="Myriad Pro" panose="020B0503030403020204" pitchFamily="34" charset="0"/>
              </a:rPr>
              <a:t> que </a:t>
            </a:r>
            <a:r>
              <a:rPr lang="pt-BR" sz="2600" dirty="0" err="1">
                <a:latin typeface="Myriad Pro" panose="020B0503030403020204" pitchFamily="34" charset="0"/>
              </a:rPr>
              <a:t>Dios</a:t>
            </a:r>
            <a:r>
              <a:rPr lang="pt-BR" sz="2600" dirty="0">
                <a:latin typeface="Myriad Pro" panose="020B0503030403020204" pitchFamily="34" charset="0"/>
              </a:rPr>
              <a:t>, </a:t>
            </a:r>
            <a:r>
              <a:rPr lang="pt-BR" sz="2600" dirty="0" err="1">
                <a:latin typeface="Myriad Pro" panose="020B0503030403020204" pitchFamily="34" charset="0"/>
              </a:rPr>
              <a:t>Jesús</a:t>
            </a:r>
            <a:r>
              <a:rPr lang="pt-BR" sz="2600" dirty="0">
                <a:latin typeface="Myriad Pro" panose="020B0503030403020204" pitchFamily="34" charset="0"/>
              </a:rPr>
              <a:t> </a:t>
            </a:r>
            <a:r>
              <a:rPr lang="pt-BR" sz="2600" dirty="0" err="1">
                <a:latin typeface="Myriad Pro" panose="020B0503030403020204" pitchFamily="34" charset="0"/>
              </a:rPr>
              <a:t>y</a:t>
            </a:r>
            <a:r>
              <a:rPr lang="pt-BR" sz="2600" dirty="0">
                <a:latin typeface="Myriad Pro" panose="020B0503030403020204" pitchFamily="34" charset="0"/>
              </a:rPr>
              <a:t> </a:t>
            </a:r>
            <a:r>
              <a:rPr lang="pt-BR" sz="2600" dirty="0" err="1">
                <a:latin typeface="Myriad Pro" panose="020B0503030403020204" pitchFamily="34" charset="0"/>
              </a:rPr>
              <a:t>el</a:t>
            </a:r>
            <a:r>
              <a:rPr lang="pt-BR" sz="2600" dirty="0">
                <a:latin typeface="Myriad Pro" panose="020B0503030403020204" pitchFamily="34" charset="0"/>
              </a:rPr>
              <a:t> </a:t>
            </a:r>
            <a:r>
              <a:rPr lang="pt-BR" sz="2600" dirty="0" err="1">
                <a:latin typeface="Myriad Pro" panose="020B0503030403020204" pitchFamily="34" charset="0"/>
              </a:rPr>
              <a:t>Espíritu</a:t>
            </a:r>
            <a:r>
              <a:rPr lang="pt-BR" sz="2600" dirty="0">
                <a:latin typeface="Myriad Pro" panose="020B0503030403020204" pitchFamily="34" charset="0"/>
              </a:rPr>
              <a:t> Santo </a:t>
            </a:r>
            <a:r>
              <a:rPr lang="pt-BR" sz="2600" dirty="0" err="1">
                <a:latin typeface="Myriad Pro" panose="020B0503030403020204" pitchFamily="34" charset="0"/>
              </a:rPr>
              <a:t>son</a:t>
            </a:r>
            <a:r>
              <a:rPr lang="pt-BR" sz="2600" dirty="0">
                <a:latin typeface="Myriad Pro" panose="020B0503030403020204" pitchFamily="34" charset="0"/>
              </a:rPr>
              <a:t> </a:t>
            </a:r>
            <a:r>
              <a:rPr lang="pt-BR" sz="2600" dirty="0" err="1">
                <a:latin typeface="Myriad Pro" panose="020B0503030403020204" pitchFamily="34" charset="0"/>
              </a:rPr>
              <a:t>un</a:t>
            </a:r>
            <a:r>
              <a:rPr lang="pt-BR" sz="2600" dirty="0">
                <a:latin typeface="Myriad Pro" panose="020B0503030403020204" pitchFamily="34" charset="0"/>
              </a:rPr>
              <a:t> solo </a:t>
            </a:r>
            <a:r>
              <a:rPr lang="pt-BR" sz="2600" dirty="0" err="1">
                <a:latin typeface="Myriad Pro" panose="020B0503030403020204" pitchFamily="34" charset="0"/>
              </a:rPr>
              <a:t>Dios</a:t>
            </a:r>
            <a:r>
              <a:rPr lang="pt-BR" sz="2600" dirty="0">
                <a:latin typeface="Myriad Pro" panose="020B0503030403020204" pitchFamily="34" charset="0"/>
              </a:rPr>
              <a:t>. Cada uno </a:t>
            </a:r>
            <a:r>
              <a:rPr lang="pt-BR" sz="2600" dirty="0" err="1">
                <a:latin typeface="Myriad Pro" panose="020B0503030403020204" pitchFamily="34" charset="0"/>
              </a:rPr>
              <a:t>con</a:t>
            </a:r>
            <a:r>
              <a:rPr lang="pt-BR" sz="2600" dirty="0">
                <a:latin typeface="Myriad Pro" panose="020B0503030403020204" pitchFamily="34" charset="0"/>
              </a:rPr>
              <a:t> una </a:t>
            </a:r>
            <a:r>
              <a:rPr lang="pt-BR" sz="2600" dirty="0" err="1">
                <a:latin typeface="Myriad Pro" panose="020B0503030403020204" pitchFamily="34" charset="0"/>
              </a:rPr>
              <a:t>función</a:t>
            </a:r>
            <a:r>
              <a:rPr lang="pt-BR" sz="2600" dirty="0">
                <a:latin typeface="Myriad Pro" panose="020B0503030403020204" pitchFamily="34" charset="0"/>
              </a:rPr>
              <a:t> específica </a:t>
            </a:r>
            <a:r>
              <a:rPr lang="pt-BR" sz="2600" dirty="0" err="1">
                <a:latin typeface="Myriad Pro" panose="020B0503030403020204" pitchFamily="34" charset="0"/>
              </a:rPr>
              <a:t>en</a:t>
            </a:r>
            <a:r>
              <a:rPr lang="pt-BR" sz="2600" dirty="0">
                <a:latin typeface="Myriad Pro" panose="020B0503030403020204" pitchFamily="34" charset="0"/>
              </a:rPr>
              <a:t> mi vida </a:t>
            </a:r>
            <a:r>
              <a:rPr lang="pt-BR" sz="2600" dirty="0" err="1">
                <a:latin typeface="Myriad Pro" panose="020B0503030403020204" pitchFamily="34" charset="0"/>
              </a:rPr>
              <a:t>y</a:t>
            </a:r>
            <a:r>
              <a:rPr lang="pt-BR" sz="2600" dirty="0">
                <a:latin typeface="Myriad Pro" panose="020B0503030403020204" pitchFamily="34" charset="0"/>
              </a:rPr>
              <a:t> para mi </a:t>
            </a:r>
            <a:r>
              <a:rPr lang="pt-BR" sz="2600" dirty="0" err="1">
                <a:latin typeface="Myriad Pro" panose="020B0503030403020204" pitchFamily="34" charset="0"/>
              </a:rPr>
              <a:t>salvación</a:t>
            </a:r>
            <a:r>
              <a:rPr lang="pt-BR" sz="2600" dirty="0">
                <a:latin typeface="Myriad Pro" panose="020B0503030403020204" pitchFamily="34" charset="0"/>
              </a:rPr>
              <a:t>. Es mi </a:t>
            </a:r>
            <a:r>
              <a:rPr lang="pt-BR" sz="2600" dirty="0" err="1">
                <a:latin typeface="Myriad Pro" panose="020B0503030403020204" pitchFamily="34" charset="0"/>
              </a:rPr>
              <a:t>deseo</a:t>
            </a:r>
            <a:r>
              <a:rPr lang="pt-BR" sz="2600" dirty="0">
                <a:latin typeface="Myriad Pro" panose="020B0503030403020204" pitchFamily="34" charset="0"/>
              </a:rPr>
              <a:t> </a:t>
            </a:r>
            <a:r>
              <a:rPr lang="pt-BR" sz="2600" dirty="0" err="1">
                <a:latin typeface="Myriad Pro" panose="020B0503030403020204" pitchFamily="34" charset="0"/>
              </a:rPr>
              <a:t>aceptar</a:t>
            </a:r>
            <a:r>
              <a:rPr lang="pt-BR" sz="2600" dirty="0">
                <a:latin typeface="Myriad Pro" panose="020B0503030403020204" pitchFamily="34" charset="0"/>
              </a:rPr>
              <a:t> </a:t>
            </a:r>
            <a:r>
              <a:rPr lang="pt-BR" sz="2600" dirty="0" err="1">
                <a:latin typeface="Myriad Pro" panose="020B0503030403020204" pitchFamily="34" charset="0"/>
              </a:rPr>
              <a:t>su</a:t>
            </a:r>
            <a:r>
              <a:rPr lang="pt-BR" sz="2600" dirty="0">
                <a:latin typeface="Myriad Pro" panose="020B0503030403020204" pitchFamily="34" charset="0"/>
              </a:rPr>
              <a:t> obra </a:t>
            </a:r>
            <a:r>
              <a:rPr lang="pt-BR" sz="2600" dirty="0" err="1">
                <a:latin typeface="Myriad Pro" panose="020B0503030403020204" pitchFamily="34" charset="0"/>
              </a:rPr>
              <a:t>en</a:t>
            </a:r>
            <a:r>
              <a:rPr lang="pt-BR" sz="2600" dirty="0">
                <a:latin typeface="Myriad Pro" panose="020B0503030403020204" pitchFamily="34" charset="0"/>
              </a:rPr>
              <a:t> mi vida </a:t>
            </a:r>
            <a:r>
              <a:rPr lang="pt-BR" sz="2600" dirty="0" err="1">
                <a:latin typeface="Myriad Pro" panose="020B0503030403020204" pitchFamily="34" charset="0"/>
              </a:rPr>
              <a:t>y</a:t>
            </a:r>
            <a:r>
              <a:rPr lang="pt-BR" sz="2600" dirty="0">
                <a:latin typeface="Myriad Pro" panose="020B0503030403020204" pitchFamily="34" charset="0"/>
              </a:rPr>
              <a:t> </a:t>
            </a:r>
            <a:r>
              <a:rPr lang="pt-BR" sz="2600" dirty="0" err="1">
                <a:latin typeface="Myriad Pro" panose="020B0503030403020204" pitchFamily="34" charset="0"/>
              </a:rPr>
              <a:t>vivir</a:t>
            </a:r>
            <a:r>
              <a:rPr lang="pt-BR" sz="2600" dirty="0">
                <a:latin typeface="Myriad Pro" panose="020B0503030403020204" pitchFamily="34" charset="0"/>
              </a:rPr>
              <a:t> de </a:t>
            </a:r>
            <a:r>
              <a:rPr lang="pt-BR" sz="2600" dirty="0" err="1">
                <a:latin typeface="Myriad Pro" panose="020B0503030403020204" pitchFamily="34" charset="0"/>
              </a:rPr>
              <a:t>acuerdo</a:t>
            </a:r>
            <a:r>
              <a:rPr lang="pt-BR" sz="2600" dirty="0">
                <a:latin typeface="Myriad Pro" panose="020B0503030403020204" pitchFamily="34" charset="0"/>
              </a:rPr>
              <a:t> </a:t>
            </a:r>
            <a:r>
              <a:rPr lang="pt-BR" sz="2600" dirty="0" err="1">
                <a:latin typeface="Myriad Pro" panose="020B0503030403020204" pitchFamily="34" charset="0"/>
              </a:rPr>
              <a:t>con</a:t>
            </a:r>
            <a:r>
              <a:rPr lang="pt-BR" sz="2600" dirty="0">
                <a:latin typeface="Myriad Pro" panose="020B0503030403020204" pitchFamily="34" charset="0"/>
              </a:rPr>
              <a:t> </a:t>
            </a:r>
            <a:r>
              <a:rPr lang="pt-BR" sz="2600" dirty="0" err="1">
                <a:latin typeface="Myriad Pro" panose="020B0503030403020204" pitchFamily="34" charset="0"/>
              </a:rPr>
              <a:t>su</a:t>
            </a:r>
            <a:r>
              <a:rPr lang="pt-BR" sz="2600" dirty="0">
                <a:latin typeface="Myriad Pro" panose="020B0503030403020204" pitchFamily="34" charset="0"/>
              </a:rPr>
              <a:t> </a:t>
            </a:r>
            <a:r>
              <a:rPr lang="pt-BR" sz="2600" dirty="0" err="1">
                <a:latin typeface="Myriad Pro" panose="020B0503030403020204" pitchFamily="34" charset="0"/>
              </a:rPr>
              <a:t>voluntad</a:t>
            </a:r>
            <a:r>
              <a:rPr lang="pt-BR" sz="2600" dirty="0">
                <a:latin typeface="Myriad Pro" panose="020B0503030403020204" pitchFamily="34" charset="0"/>
              </a:rPr>
              <a:t>, como </a:t>
            </a:r>
            <a:r>
              <a:rPr lang="pt-BR" sz="2600" dirty="0" err="1">
                <a:latin typeface="Myriad Pro" panose="020B0503030403020204" pitchFamily="34" charset="0"/>
              </a:rPr>
              <a:t>gratitud</a:t>
            </a:r>
            <a:r>
              <a:rPr lang="pt-BR" sz="2600" dirty="0">
                <a:latin typeface="Myriad Pro" panose="020B0503030403020204" pitchFamily="34" charset="0"/>
              </a:rPr>
              <a:t>, por </a:t>
            </a:r>
            <a:r>
              <a:rPr lang="pt-BR" sz="2600" dirty="0" err="1">
                <a:latin typeface="Myriad Pro" panose="020B0503030403020204" pitchFamily="34" charset="0"/>
              </a:rPr>
              <a:t>fe</a:t>
            </a:r>
            <a:r>
              <a:rPr lang="pt-BR" sz="2600" dirty="0">
                <a:latin typeface="Myriad Pro" panose="020B0503030403020204" pitchFamily="34" charset="0"/>
              </a:rPr>
              <a:t> </a:t>
            </a:r>
            <a:r>
              <a:rPr lang="pt-BR" sz="2600" dirty="0" err="1">
                <a:latin typeface="Myriad Pro" panose="020B0503030403020204" pitchFamily="34" charset="0"/>
              </a:rPr>
              <a:t>y</a:t>
            </a:r>
            <a:r>
              <a:rPr lang="pt-BR" sz="2600" dirty="0">
                <a:latin typeface="Myriad Pro" panose="020B0503030403020204" pitchFamily="34" charset="0"/>
              </a:rPr>
              <a:t> </a:t>
            </a:r>
            <a:r>
              <a:rPr lang="pt-BR" sz="2600" dirty="0" err="1">
                <a:latin typeface="Myriad Pro" panose="020B0503030403020204" pitchFamily="34" charset="0"/>
              </a:rPr>
              <a:t>adoración</a:t>
            </a:r>
            <a:r>
              <a:rPr lang="pt-BR" sz="2600" dirty="0">
                <a:latin typeface="Myriad Pro" panose="020B0503030403020204" pitchFamily="34" charset="0"/>
              </a:rPr>
              <a:t> a este </a:t>
            </a:r>
            <a:r>
              <a:rPr lang="pt-BR" sz="2600" dirty="0" err="1">
                <a:latin typeface="Myriad Pro" panose="020B0503030403020204" pitchFamily="34" charset="0"/>
              </a:rPr>
              <a:t>Creador</a:t>
            </a:r>
            <a:r>
              <a:rPr lang="pt-BR" sz="2600" dirty="0">
                <a:latin typeface="Myriad Pro" panose="020B0503030403020204" pitchFamily="34" charset="0"/>
              </a:rPr>
              <a:t> </a:t>
            </a:r>
            <a:r>
              <a:rPr lang="pt-BR" sz="2600" dirty="0" err="1">
                <a:latin typeface="Myriad Pro" panose="020B0503030403020204" pitchFamily="34" charset="0"/>
              </a:rPr>
              <a:t>y</a:t>
            </a:r>
            <a:r>
              <a:rPr lang="pt-BR" sz="2600" dirty="0">
                <a:latin typeface="Myriad Pro" panose="020B0503030403020204" pitchFamily="34" charset="0"/>
              </a:rPr>
              <a:t> </a:t>
            </a:r>
            <a:r>
              <a:rPr lang="pt-BR" sz="2600" dirty="0" err="1">
                <a:latin typeface="Myriad Pro" panose="020B0503030403020204" pitchFamily="34" charset="0"/>
              </a:rPr>
              <a:t>Dios</a:t>
            </a:r>
            <a:r>
              <a:rPr lang="pt-BR" sz="2600" dirty="0">
                <a:latin typeface="Myriad Pro" panose="020B0503030403020204" pitchFamily="34" charset="0"/>
              </a:rPr>
              <a:t> redentor. 
</a:t>
            </a:r>
          </a:p>
        </p:txBody>
      </p:sp>
    </p:spTree>
    <p:extLst>
      <p:ext uri="{BB962C8B-B14F-4D97-AF65-F5344CB8AC3E}">
        <p14:creationId xmlns:p14="http://schemas.microsoft.com/office/powerpoint/2010/main" val="38425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758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Comix Regular Caps</vt:lpstr>
      <vt:lpstr>Coolvetica Rg</vt:lpstr>
      <vt:lpstr>Loew Black</vt:lpstr>
      <vt:lpstr>Myriad Pro</vt:lpstr>
      <vt:lpstr>Neufreit ExtraBold</vt:lpstr>
      <vt:lpstr>Tema do Office</vt:lpstr>
      <vt:lpstr>Episodio 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Mara Buás</dc:creator>
  <cp:lastModifiedBy>Alberto Souza</cp:lastModifiedBy>
  <cp:revision>41</cp:revision>
  <dcterms:created xsi:type="dcterms:W3CDTF">2020-07-07T19:42:46Z</dcterms:created>
  <dcterms:modified xsi:type="dcterms:W3CDTF">2021-05-14T15:09:42Z</dcterms:modified>
</cp:coreProperties>
</file>