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59" r:id="rId5"/>
    <p:sldId id="265" r:id="rId6"/>
    <p:sldId id="260" r:id="rId7"/>
    <p:sldId id="263" r:id="rId8"/>
    <p:sldId id="257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3825"/>
    <a:srgbClr val="600404"/>
    <a:srgbClr val="561403"/>
    <a:srgbClr val="D8B13E"/>
    <a:srgbClr val="E94E1B"/>
    <a:srgbClr val="0071B3"/>
    <a:srgbClr val="152E60"/>
    <a:srgbClr val="29A2D9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B5B18-2A06-4216-87C4-2A0B0098E6B5}" v="5" dt="2021-05-14T15:12:10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6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Souza" userId="dad49b60f5aa05a0" providerId="LiveId" clId="{7F4B5B18-2A06-4216-87C4-2A0B0098E6B5}"/>
    <pc:docChg chg="modSld">
      <pc:chgData name="Alberto Souza" userId="dad49b60f5aa05a0" providerId="LiveId" clId="{7F4B5B18-2A06-4216-87C4-2A0B0098E6B5}" dt="2021-05-14T15:12:10.793" v="4" actId="14826"/>
      <pc:docMkLst>
        <pc:docMk/>
      </pc:docMkLst>
      <pc:sldChg chg="modSp">
        <pc:chgData name="Alberto Souza" userId="dad49b60f5aa05a0" providerId="LiveId" clId="{7F4B5B18-2A06-4216-87C4-2A0B0098E6B5}" dt="2021-05-14T15:11:13.476" v="0" actId="14826"/>
        <pc:sldMkLst>
          <pc:docMk/>
          <pc:sldMk cId="503766041" sldId="256"/>
        </pc:sldMkLst>
        <pc:picChg chg="mod">
          <ac:chgData name="Alberto Souza" userId="dad49b60f5aa05a0" providerId="LiveId" clId="{7F4B5B18-2A06-4216-87C4-2A0B0098E6B5}" dt="2021-05-14T15:11:13.476" v="0" actId="14826"/>
          <ac:picMkLst>
            <pc:docMk/>
            <pc:sldMk cId="503766041" sldId="256"/>
            <ac:picMk id="10" creationId="{00000000-0000-0000-0000-000000000000}"/>
          </ac:picMkLst>
        </pc:picChg>
      </pc:sldChg>
      <pc:sldChg chg="modSp">
        <pc:chgData name="Alberto Souza" userId="dad49b60f5aa05a0" providerId="LiveId" clId="{7F4B5B18-2A06-4216-87C4-2A0B0098E6B5}" dt="2021-05-14T15:12:10.793" v="4" actId="14826"/>
        <pc:sldMkLst>
          <pc:docMk/>
          <pc:sldMk cId="3842528858" sldId="257"/>
        </pc:sldMkLst>
        <pc:picChg chg="mod">
          <ac:chgData name="Alberto Souza" userId="dad49b60f5aa05a0" providerId="LiveId" clId="{7F4B5B18-2A06-4216-87C4-2A0B0098E6B5}" dt="2021-05-14T15:12:10.793" v="4" actId="14826"/>
          <ac:picMkLst>
            <pc:docMk/>
            <pc:sldMk cId="3842528858" sldId="257"/>
            <ac:picMk id="2" creationId="{00000000-0000-0000-0000-000000000000}"/>
          </ac:picMkLst>
        </pc:picChg>
      </pc:sldChg>
      <pc:sldChg chg="modSp">
        <pc:chgData name="Alberto Souza" userId="dad49b60f5aa05a0" providerId="LiveId" clId="{7F4B5B18-2A06-4216-87C4-2A0B0098E6B5}" dt="2021-05-14T15:11:32.489" v="1" actId="14826"/>
        <pc:sldMkLst>
          <pc:docMk/>
          <pc:sldMk cId="2878561007" sldId="259"/>
        </pc:sldMkLst>
        <pc:picChg chg="mod">
          <ac:chgData name="Alberto Souza" userId="dad49b60f5aa05a0" providerId="LiveId" clId="{7F4B5B18-2A06-4216-87C4-2A0B0098E6B5}" dt="2021-05-14T15:11:32.489" v="1" actId="14826"/>
          <ac:picMkLst>
            <pc:docMk/>
            <pc:sldMk cId="2878561007" sldId="259"/>
            <ac:picMk id="8" creationId="{00000000-0000-0000-0000-000000000000}"/>
          </ac:picMkLst>
        </pc:picChg>
      </pc:sldChg>
      <pc:sldChg chg="modSp">
        <pc:chgData name="Alberto Souza" userId="dad49b60f5aa05a0" providerId="LiveId" clId="{7F4B5B18-2A06-4216-87C4-2A0B0098E6B5}" dt="2021-05-14T15:11:44.778" v="2" actId="14826"/>
        <pc:sldMkLst>
          <pc:docMk/>
          <pc:sldMk cId="2130407961" sldId="260"/>
        </pc:sldMkLst>
        <pc:picChg chg="mod">
          <ac:chgData name="Alberto Souza" userId="dad49b60f5aa05a0" providerId="LiveId" clId="{7F4B5B18-2A06-4216-87C4-2A0B0098E6B5}" dt="2021-05-14T15:11:44.778" v="2" actId="14826"/>
          <ac:picMkLst>
            <pc:docMk/>
            <pc:sldMk cId="2130407961" sldId="260"/>
            <ac:picMk id="7" creationId="{00000000-0000-0000-0000-000000000000}"/>
          </ac:picMkLst>
        </pc:picChg>
      </pc:sldChg>
      <pc:sldChg chg="modSp">
        <pc:chgData name="Alberto Souza" userId="dad49b60f5aa05a0" providerId="LiveId" clId="{7F4B5B18-2A06-4216-87C4-2A0B0098E6B5}" dt="2021-05-14T15:11:56.149" v="3" actId="14826"/>
        <pc:sldMkLst>
          <pc:docMk/>
          <pc:sldMk cId="3952326538" sldId="263"/>
        </pc:sldMkLst>
        <pc:picChg chg="mod">
          <ac:chgData name="Alberto Souza" userId="dad49b60f5aa05a0" providerId="LiveId" clId="{7F4B5B18-2A06-4216-87C4-2A0B0098E6B5}" dt="2021-05-14T15:11:56.149" v="3" actId="14826"/>
          <ac:picMkLst>
            <pc:docMk/>
            <pc:sldMk cId="3952326538" sldId="263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41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1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73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14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3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6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0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4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32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2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13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97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" y="0"/>
            <a:ext cx="1218726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396538">
            <a:off x="5229013" y="4788703"/>
            <a:ext cx="1733972" cy="352271"/>
          </a:xfrm>
        </p:spPr>
        <p:txBody>
          <a:bodyPr>
            <a:noAutofit/>
          </a:bodyPr>
          <a:lstStyle/>
          <a:p>
            <a:r>
              <a:rPr lang="pt-BR" sz="1800" cap="all" dirty="0">
                <a:solidFill>
                  <a:srgbClr val="561403"/>
                </a:solidFill>
                <a:latin typeface="Neufreit ExtraBold" panose="00000900000000000000" pitchFamily="50" charset="0"/>
              </a:rPr>
              <a:t>Episodio 3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255519" y="5425951"/>
            <a:ext cx="7680960" cy="585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La </a:t>
            </a:r>
            <a:r>
              <a:rPr lang="pt-BR" sz="35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piedra</a:t>
            </a:r>
            <a:r>
              <a:rPr lang="pt-BR" sz="3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 perdida</a:t>
            </a:r>
          </a:p>
        </p:txBody>
      </p:sp>
    </p:spTree>
    <p:extLst>
      <p:ext uri="{BB962C8B-B14F-4D97-AF65-F5344CB8AC3E}">
        <p14:creationId xmlns:p14="http://schemas.microsoft.com/office/powerpoint/2010/main" val="5037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14179" y="1407800"/>
            <a:ext cx="7410472" cy="15801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200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¿</a:t>
            </a:r>
            <a:r>
              <a:rPr lang="pt-BR" sz="5200" cap="all" dirty="0" err="1">
                <a:solidFill>
                  <a:srgbClr val="600404"/>
                </a:solidFill>
                <a:latin typeface="Neufreit ExtraBold" panose="00000900000000000000" pitchFamily="50" charset="0"/>
              </a:rPr>
              <a:t>quién</a:t>
            </a:r>
            <a:r>
              <a:rPr lang="pt-BR" sz="5200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 </a:t>
            </a:r>
            <a:r>
              <a:rPr lang="pt-BR" sz="5200" cap="all" dirty="0" err="1">
                <a:solidFill>
                  <a:srgbClr val="600404"/>
                </a:solidFill>
                <a:latin typeface="Neufreit ExtraBold" panose="00000900000000000000" pitchFamily="50" charset="0"/>
              </a:rPr>
              <a:t>fue</a:t>
            </a:r>
            <a:r>
              <a:rPr lang="pt-BR" sz="5200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 </a:t>
            </a:r>
            <a:r>
              <a:rPr lang="pt-BR" sz="5200" cap="all" dirty="0" err="1">
                <a:solidFill>
                  <a:srgbClr val="600404"/>
                </a:solidFill>
                <a:latin typeface="Neufreit ExtraBold" panose="00000900000000000000" pitchFamily="50" charset="0"/>
              </a:rPr>
              <a:t>el</a:t>
            </a:r>
            <a:r>
              <a:rPr lang="pt-BR" sz="5200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 </a:t>
            </a:r>
            <a:r>
              <a:rPr lang="pt-BR" sz="5200" cap="all" dirty="0" err="1">
                <a:solidFill>
                  <a:srgbClr val="600404"/>
                </a:solidFill>
                <a:latin typeface="Neufreit ExtraBold" panose="00000900000000000000" pitchFamily="50" charset="0"/>
              </a:rPr>
              <a:t>primero</a:t>
            </a:r>
            <a:r>
              <a:rPr lang="pt-BR" sz="5200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 </a:t>
            </a:r>
            <a:r>
              <a:rPr lang="pt-BR" sz="5200" cap="all" dirty="0" err="1">
                <a:solidFill>
                  <a:srgbClr val="600404"/>
                </a:solidFill>
                <a:latin typeface="Neufreit ExtraBold" panose="00000900000000000000" pitchFamily="50" charset="0"/>
              </a:rPr>
              <a:t>en</a:t>
            </a:r>
            <a:r>
              <a:rPr lang="pt-BR" sz="5200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 pecar?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14179" y="3249594"/>
            <a:ext cx="80766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</a:t>
            </a:r>
            <a:r>
              <a:rPr lang="pt-BR" sz="2000" dirty="0" err="1">
                <a:latin typeface="Myriad Pro" panose="020B0503030403020204" pitchFamily="34" charset="0"/>
              </a:rPr>
              <a:t>Tú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querubín</a:t>
            </a:r>
            <a:r>
              <a:rPr lang="pt-BR" sz="2000" dirty="0">
                <a:latin typeface="Myriad Pro" panose="020B0503030403020204" pitchFamily="34" charset="0"/>
              </a:rPr>
              <a:t> grande, </a:t>
            </a:r>
            <a:r>
              <a:rPr lang="pt-BR" sz="2000" dirty="0" err="1">
                <a:latin typeface="Myriad Pro" panose="020B0503030403020204" pitchFamily="34" charset="0"/>
              </a:rPr>
              <a:t>protector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yo</a:t>
            </a:r>
            <a:r>
              <a:rPr lang="pt-BR" sz="2000" dirty="0">
                <a:latin typeface="Myriad Pro" panose="020B0503030403020204" pitchFamily="34" charset="0"/>
              </a:rPr>
              <a:t> te </a:t>
            </a:r>
            <a:r>
              <a:rPr lang="pt-BR" sz="2000" dirty="0" err="1">
                <a:latin typeface="Myriad Pro" panose="020B0503030403020204" pitchFamily="34" charset="0"/>
              </a:rPr>
              <a:t>puse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santo monte de </a:t>
            </a:r>
            <a:r>
              <a:rPr lang="pt-BR" sz="2000" dirty="0" err="1">
                <a:latin typeface="Myriad Pro" panose="020B0503030403020204" pitchFamily="34" charset="0"/>
              </a:rPr>
              <a:t>Dios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allí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estuviste</a:t>
            </a:r>
            <a:r>
              <a:rPr lang="pt-BR" sz="2000" dirty="0">
                <a:latin typeface="Myriad Pro" panose="020B0503030403020204" pitchFamily="34" charset="0"/>
              </a:rPr>
              <a:t>;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medio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las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piedras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fuego</a:t>
            </a:r>
            <a:r>
              <a:rPr lang="pt-BR" sz="2000" dirty="0">
                <a:latin typeface="Myriad Pro" panose="020B0503030403020204" pitchFamily="34" charset="0"/>
              </a:rPr>
              <a:t> te </a:t>
            </a:r>
            <a:r>
              <a:rPr lang="pt-BR" sz="2000" dirty="0" err="1">
                <a:latin typeface="Myriad Pro" panose="020B0503030403020204" pitchFamily="34" charset="0"/>
              </a:rPr>
              <a:t>paseabas</a:t>
            </a:r>
            <a:r>
              <a:rPr lang="pt-BR" sz="2000" dirty="0">
                <a:latin typeface="Myriad Pro" panose="020B0503030403020204" pitchFamily="34" charset="0"/>
              </a:rPr>
              <a:t>. </a:t>
            </a:r>
            <a:r>
              <a:rPr lang="pt-BR" sz="2000" dirty="0" err="1">
                <a:latin typeface="Myriad Pro" panose="020B0503030403020204" pitchFamily="34" charset="0"/>
              </a:rPr>
              <a:t>Perfecto</a:t>
            </a:r>
            <a:r>
              <a:rPr lang="pt-BR" sz="2000" dirty="0">
                <a:latin typeface="Myriad Pro" panose="020B0503030403020204" pitchFamily="34" charset="0"/>
              </a:rPr>
              <a:t> eras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todos </a:t>
            </a:r>
            <a:r>
              <a:rPr lang="pt-BR" sz="2000" dirty="0" err="1">
                <a:latin typeface="Myriad Pro" panose="020B0503030403020204" pitchFamily="34" charset="0"/>
              </a:rPr>
              <a:t>tus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caminos</a:t>
            </a:r>
            <a:r>
              <a:rPr lang="pt-BR" sz="2000" dirty="0">
                <a:latin typeface="Myriad Pro" panose="020B0503030403020204" pitchFamily="34" charset="0"/>
              </a:rPr>
              <a:t> desde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día</a:t>
            </a:r>
            <a:r>
              <a:rPr lang="pt-BR" sz="2000" dirty="0">
                <a:latin typeface="Myriad Pro" panose="020B0503030403020204" pitchFamily="34" charset="0"/>
              </a:rPr>
              <a:t> que </a:t>
            </a:r>
            <a:r>
              <a:rPr lang="pt-BR" sz="2000" dirty="0" err="1">
                <a:latin typeface="Myriad Pro" panose="020B0503030403020204" pitchFamily="34" charset="0"/>
              </a:rPr>
              <a:t>fuiste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creado</a:t>
            </a:r>
            <a:r>
              <a:rPr lang="pt-BR" sz="2000" dirty="0">
                <a:latin typeface="Myriad Pro" panose="020B0503030403020204" pitchFamily="34" charset="0"/>
              </a:rPr>
              <a:t>, hasta que se </a:t>
            </a:r>
            <a:r>
              <a:rPr lang="pt-BR" sz="2000" dirty="0" err="1">
                <a:latin typeface="Myriad Pro" panose="020B0503030403020204" pitchFamily="34" charset="0"/>
              </a:rPr>
              <a:t>halló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ti </a:t>
            </a:r>
            <a:r>
              <a:rPr lang="pt-BR" sz="2000" dirty="0" err="1">
                <a:latin typeface="Myriad Pro" panose="020B0503030403020204" pitchFamily="34" charset="0"/>
              </a:rPr>
              <a:t>maldad</a:t>
            </a:r>
            <a:r>
              <a:rPr lang="pt-BR" sz="2000" dirty="0">
                <a:latin typeface="Myriad Pro" panose="020B0503030403020204" pitchFamily="34" charset="0"/>
              </a:rPr>
              <a:t>. A causa de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multitud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tus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contrataciones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fuiste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lleno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iniquidad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pecaste; por </a:t>
            </a:r>
            <a:r>
              <a:rPr lang="pt-BR" sz="2000" dirty="0" err="1">
                <a:latin typeface="Myriad Pro" panose="020B0503030403020204" pitchFamily="34" charset="0"/>
              </a:rPr>
              <a:t>lo</a:t>
            </a:r>
            <a:r>
              <a:rPr lang="pt-BR" sz="2000" dirty="0">
                <a:latin typeface="Myriad Pro" panose="020B0503030403020204" pitchFamily="34" charset="0"/>
              </a:rPr>
              <a:t> que </a:t>
            </a:r>
            <a:r>
              <a:rPr lang="pt-BR" sz="2000" dirty="0" err="1">
                <a:latin typeface="Myriad Pro" panose="020B0503030403020204" pitchFamily="34" charset="0"/>
              </a:rPr>
              <a:t>yo</a:t>
            </a:r>
            <a:r>
              <a:rPr lang="pt-BR" sz="2000" dirty="0">
                <a:latin typeface="Myriad Pro" panose="020B0503030403020204" pitchFamily="34" charset="0"/>
              </a:rPr>
              <a:t> te </a:t>
            </a:r>
            <a:r>
              <a:rPr lang="pt-BR" sz="2000" dirty="0" err="1">
                <a:latin typeface="Myriad Pro" panose="020B0503030403020204" pitchFamily="34" charset="0"/>
              </a:rPr>
              <a:t>eché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del</a:t>
            </a:r>
            <a:r>
              <a:rPr lang="pt-BR" sz="2000" dirty="0">
                <a:latin typeface="Myriad Pro" panose="020B0503030403020204" pitchFamily="34" charset="0"/>
              </a:rPr>
              <a:t> monte de </a:t>
            </a:r>
            <a:r>
              <a:rPr lang="pt-BR" sz="2000" dirty="0" err="1">
                <a:latin typeface="Myriad Pro" panose="020B0503030403020204" pitchFamily="34" charset="0"/>
              </a:rPr>
              <a:t>Dios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te </a:t>
            </a:r>
            <a:r>
              <a:rPr lang="pt-BR" sz="2000" dirty="0" err="1">
                <a:latin typeface="Myriad Pro" panose="020B0503030403020204" pitchFamily="34" charset="0"/>
              </a:rPr>
              <a:t>arrojé</a:t>
            </a:r>
            <a:r>
              <a:rPr lang="pt-BR" sz="2000" dirty="0">
                <a:latin typeface="Myriad Pro" panose="020B0503030403020204" pitchFamily="34" charset="0"/>
              </a:rPr>
              <a:t> de entre </a:t>
            </a:r>
            <a:r>
              <a:rPr lang="pt-BR" sz="2000" dirty="0" err="1">
                <a:latin typeface="Myriad Pro" panose="020B0503030403020204" pitchFamily="34" charset="0"/>
              </a:rPr>
              <a:t>las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piedras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del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fuego</a:t>
            </a:r>
            <a:r>
              <a:rPr lang="pt-BR" sz="2000" dirty="0">
                <a:latin typeface="Myriad Pro" panose="020B0503030403020204" pitchFamily="34" charset="0"/>
              </a:rPr>
              <a:t>, oh </a:t>
            </a:r>
            <a:r>
              <a:rPr lang="pt-BR" sz="2000" dirty="0" err="1">
                <a:latin typeface="Myriad Pro" panose="020B0503030403020204" pitchFamily="34" charset="0"/>
              </a:rPr>
              <a:t>querubín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protector</a:t>
            </a:r>
            <a:r>
              <a:rPr lang="pt-BR" sz="2000" dirty="0">
                <a:latin typeface="Myriad Pro" panose="020B0503030403020204" pitchFamily="34" charset="0"/>
              </a:rPr>
              <a:t>.  Se </a:t>
            </a:r>
            <a:r>
              <a:rPr lang="pt-BR" sz="2000" dirty="0" err="1">
                <a:latin typeface="Myriad Pro" panose="020B0503030403020204" pitchFamily="34" charset="0"/>
              </a:rPr>
              <a:t>enalteció</a:t>
            </a:r>
            <a:r>
              <a:rPr lang="pt-BR" sz="2000" dirty="0">
                <a:latin typeface="Myriad Pro" panose="020B0503030403020204" pitchFamily="34" charset="0"/>
              </a:rPr>
              <a:t> tu </a:t>
            </a:r>
            <a:r>
              <a:rPr lang="pt-BR" sz="2000" dirty="0" err="1">
                <a:latin typeface="Myriad Pro" panose="020B0503030403020204" pitchFamily="34" charset="0"/>
              </a:rPr>
              <a:t>corazón</a:t>
            </a:r>
            <a:r>
              <a:rPr lang="pt-BR" sz="2000" dirty="0">
                <a:latin typeface="Myriad Pro" panose="020B0503030403020204" pitchFamily="34" charset="0"/>
              </a:rPr>
              <a:t> a causa de tu </a:t>
            </a:r>
            <a:r>
              <a:rPr lang="pt-BR" sz="2000" dirty="0" err="1">
                <a:latin typeface="Myriad Pro" panose="020B0503030403020204" pitchFamily="34" charset="0"/>
              </a:rPr>
              <a:t>hermosura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corrompiste</a:t>
            </a:r>
            <a:r>
              <a:rPr lang="pt-BR" sz="2000" dirty="0">
                <a:latin typeface="Myriad Pro" panose="020B0503030403020204" pitchFamily="34" charset="0"/>
              </a:rPr>
              <a:t> tu </a:t>
            </a:r>
            <a:r>
              <a:rPr lang="pt-BR" sz="2000" dirty="0" err="1">
                <a:latin typeface="Myriad Pro" panose="020B0503030403020204" pitchFamily="34" charset="0"/>
              </a:rPr>
              <a:t>sabiduría</a:t>
            </a:r>
            <a:r>
              <a:rPr lang="pt-BR" sz="2000" dirty="0">
                <a:latin typeface="Myriad Pro" panose="020B0503030403020204" pitchFamily="34" charset="0"/>
              </a:rPr>
              <a:t> a causa de tu esplendor; </a:t>
            </a:r>
            <a:r>
              <a:rPr lang="pt-BR" sz="2000" dirty="0" err="1">
                <a:latin typeface="Myriad Pro" panose="020B0503030403020204" pitchFamily="34" charset="0"/>
              </a:rPr>
              <a:t>yo</a:t>
            </a:r>
            <a:r>
              <a:rPr lang="pt-BR" sz="2000" dirty="0">
                <a:latin typeface="Myriad Pro" panose="020B0503030403020204" pitchFamily="34" charset="0"/>
              </a:rPr>
              <a:t> te </a:t>
            </a:r>
            <a:r>
              <a:rPr lang="pt-BR" sz="2000" dirty="0" err="1">
                <a:latin typeface="Myriad Pro" panose="020B0503030403020204" pitchFamily="34" charset="0"/>
              </a:rPr>
              <a:t>arrojaré</a:t>
            </a:r>
            <a:r>
              <a:rPr lang="pt-BR" sz="2000" dirty="0">
                <a:latin typeface="Myriad Pro" panose="020B0503030403020204" pitchFamily="34" charset="0"/>
              </a:rPr>
              <a:t> por </a:t>
            </a:r>
            <a:r>
              <a:rPr lang="pt-BR" sz="2000" dirty="0" err="1">
                <a:latin typeface="Myriad Pro" panose="020B0503030403020204" pitchFamily="34" charset="0"/>
              </a:rPr>
              <a:t>tierra</a:t>
            </a:r>
            <a:r>
              <a:rPr lang="pt-BR" sz="2000" dirty="0">
                <a:latin typeface="Myriad Pro" panose="020B0503030403020204" pitchFamily="34" charset="0"/>
              </a:rPr>
              <a:t>; </a:t>
            </a:r>
            <a:r>
              <a:rPr lang="pt-BR" sz="2000" dirty="0" err="1">
                <a:latin typeface="Myriad Pro" panose="020B0503030403020204" pitchFamily="34" charset="0"/>
              </a:rPr>
              <a:t>delante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los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reyes</a:t>
            </a:r>
            <a:r>
              <a:rPr lang="pt-BR" sz="2000" dirty="0">
                <a:latin typeface="Myriad Pro" panose="020B0503030403020204" pitchFamily="34" charset="0"/>
              </a:rPr>
              <a:t> te </a:t>
            </a:r>
            <a:r>
              <a:rPr lang="pt-BR" sz="2000" dirty="0" err="1">
                <a:latin typeface="Myriad Pro" panose="020B0503030403020204" pitchFamily="34" charset="0"/>
              </a:rPr>
              <a:t>pondré</a:t>
            </a:r>
            <a:r>
              <a:rPr lang="pt-BR" sz="2000" dirty="0">
                <a:latin typeface="Myriad Pro" panose="020B0503030403020204" pitchFamily="34" charset="0"/>
              </a:rPr>
              <a:t> para que </a:t>
            </a:r>
            <a:r>
              <a:rPr lang="pt-BR" sz="2000" dirty="0" err="1">
                <a:latin typeface="Myriad Pro" panose="020B0503030403020204" pitchFamily="34" charset="0"/>
              </a:rPr>
              <a:t>miren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ti..” </a:t>
            </a:r>
          </a:p>
          <a:p>
            <a:r>
              <a:rPr lang="pt-BR" sz="2000" b="1" dirty="0">
                <a:latin typeface="Myriad Pro" panose="020B0503030403020204" pitchFamily="34" charset="0"/>
              </a:rPr>
              <a:t>Ezequiel 28:14-17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14179" y="707886"/>
            <a:ext cx="6169501" cy="782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Es fácil ver que todas </a:t>
            </a:r>
            <a:r>
              <a:rPr lang="pt-BR" sz="25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las</a:t>
            </a:r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 personas </a:t>
            </a:r>
            <a:r>
              <a:rPr lang="pt-BR" sz="25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pecan</a:t>
            </a:r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. Pero </a:t>
            </a:r>
            <a:r>
              <a:rPr lang="pt-BR" sz="25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ahora</a:t>
            </a:r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 </a:t>
            </a:r>
            <a:r>
              <a:rPr lang="pt-BR" sz="25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viene</a:t>
            </a:r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 </a:t>
            </a:r>
            <a:r>
              <a:rPr lang="pt-BR" sz="25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la</a:t>
            </a:r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 pregunta:</a:t>
            </a:r>
          </a:p>
        </p:txBody>
      </p:sp>
    </p:spTree>
    <p:extLst>
      <p:ext uri="{BB962C8B-B14F-4D97-AF65-F5344CB8AC3E}">
        <p14:creationId xmlns:p14="http://schemas.microsoft.com/office/powerpoint/2010/main" val="13909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9" y="2401651"/>
            <a:ext cx="7039659" cy="3873637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064539" y="3417661"/>
            <a:ext cx="47418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Myriad Pro" panose="020B0503030403020204" pitchFamily="34" charset="0"/>
              </a:rPr>
              <a:t>“!!</a:t>
            </a:r>
            <a:r>
              <a:rPr lang="pt-BR" sz="2000" dirty="0" err="1">
                <a:latin typeface="Myriad Pro" panose="020B0503030403020204" pitchFamily="34" charset="0"/>
              </a:rPr>
              <a:t>Cómo</a:t>
            </a:r>
            <a:r>
              <a:rPr lang="pt-BR" sz="2000" dirty="0">
                <a:latin typeface="Myriad Pro" panose="020B0503030403020204" pitchFamily="34" charset="0"/>
              </a:rPr>
              <a:t> caíste </a:t>
            </a:r>
            <a:r>
              <a:rPr lang="pt-BR" sz="2000" dirty="0" err="1">
                <a:latin typeface="Myriad Pro" panose="020B0503030403020204" pitchFamily="34" charset="0"/>
              </a:rPr>
              <a:t>del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cielo</a:t>
            </a:r>
            <a:r>
              <a:rPr lang="pt-BR" sz="2000" dirty="0">
                <a:latin typeface="Myriad Pro" panose="020B0503030403020204" pitchFamily="34" charset="0"/>
              </a:rPr>
              <a:t>, oh </a:t>
            </a:r>
            <a:r>
              <a:rPr lang="pt-BR" sz="2000" dirty="0" err="1">
                <a:latin typeface="Myriad Pro" panose="020B0503030403020204" pitchFamily="34" charset="0"/>
              </a:rPr>
              <a:t>Lucero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hijo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mañana</a:t>
            </a:r>
            <a:r>
              <a:rPr lang="pt-BR" sz="2000" dirty="0">
                <a:latin typeface="Myriad Pro" panose="020B0503030403020204" pitchFamily="34" charset="0"/>
              </a:rPr>
              <a:t>! Cortado </a:t>
            </a:r>
            <a:r>
              <a:rPr lang="pt-BR" sz="2000" dirty="0" err="1">
                <a:latin typeface="Myriad Pro" panose="020B0503030403020204" pitchFamily="34" charset="0"/>
              </a:rPr>
              <a:t>fuiste</a:t>
            </a:r>
            <a:r>
              <a:rPr lang="pt-BR" sz="2000" dirty="0">
                <a:latin typeface="Myriad Pro" panose="020B0503030403020204" pitchFamily="34" charset="0"/>
              </a:rPr>
              <a:t> por </a:t>
            </a:r>
            <a:r>
              <a:rPr lang="pt-BR" sz="2000" dirty="0" err="1">
                <a:latin typeface="Myriad Pro" panose="020B0503030403020204" pitchFamily="34" charset="0"/>
              </a:rPr>
              <a:t>tierra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tú</a:t>
            </a:r>
            <a:r>
              <a:rPr lang="pt-BR" sz="2000" dirty="0">
                <a:latin typeface="Myriad Pro" panose="020B0503030403020204" pitchFamily="34" charset="0"/>
              </a:rPr>
              <a:t> que </a:t>
            </a:r>
            <a:r>
              <a:rPr lang="pt-BR" sz="2000" dirty="0" err="1">
                <a:latin typeface="Myriad Pro" panose="020B0503030403020204" pitchFamily="34" charset="0"/>
              </a:rPr>
              <a:t>debilitabas</a:t>
            </a:r>
            <a:r>
              <a:rPr lang="pt-BR" sz="2000" dirty="0">
                <a:latin typeface="Myriad Pro" panose="020B0503030403020204" pitchFamily="34" charset="0"/>
              </a:rPr>
              <a:t> a </a:t>
            </a:r>
            <a:r>
              <a:rPr lang="pt-BR" sz="2000" dirty="0" err="1">
                <a:latin typeface="Myriad Pro" panose="020B0503030403020204" pitchFamily="34" charset="0"/>
              </a:rPr>
              <a:t>las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naciones</a:t>
            </a:r>
            <a:r>
              <a:rPr lang="pt-BR" sz="2000" dirty="0">
                <a:latin typeface="Myriad Pro" panose="020B0503030403020204" pitchFamily="34" charset="0"/>
              </a:rPr>
              <a:t>. </a:t>
            </a:r>
            <a:r>
              <a:rPr lang="pt-BR" sz="2000" dirty="0" err="1">
                <a:latin typeface="Myriad Pro" panose="020B0503030403020204" pitchFamily="34" charset="0"/>
              </a:rPr>
              <a:t>Tú</a:t>
            </a:r>
            <a:r>
              <a:rPr lang="pt-BR" sz="2000" dirty="0">
                <a:latin typeface="Myriad Pro" panose="020B0503030403020204" pitchFamily="34" charset="0"/>
              </a:rPr>
              <a:t> que </a:t>
            </a:r>
            <a:r>
              <a:rPr lang="pt-BR" sz="2000" dirty="0" err="1">
                <a:latin typeface="Myriad Pro" panose="020B0503030403020204" pitchFamily="34" charset="0"/>
              </a:rPr>
              <a:t>decías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tu </a:t>
            </a:r>
            <a:r>
              <a:rPr lang="pt-BR" sz="2000" dirty="0" err="1">
                <a:latin typeface="Myriad Pro" panose="020B0503030403020204" pitchFamily="34" charset="0"/>
              </a:rPr>
              <a:t>corazón</a:t>
            </a:r>
            <a:r>
              <a:rPr lang="pt-BR" sz="2000" dirty="0">
                <a:latin typeface="Myriad Pro" panose="020B0503030403020204" pitchFamily="34" charset="0"/>
              </a:rPr>
              <a:t>: </a:t>
            </a:r>
            <a:r>
              <a:rPr lang="pt-BR" sz="2000" dirty="0" err="1">
                <a:latin typeface="Myriad Pro" panose="020B0503030403020204" pitchFamily="34" charset="0"/>
              </a:rPr>
              <a:t>Subiré</a:t>
            </a:r>
            <a:r>
              <a:rPr lang="pt-BR" sz="2000" dirty="0">
                <a:latin typeface="Myriad Pro" panose="020B0503030403020204" pitchFamily="34" charset="0"/>
              </a:rPr>
              <a:t> al </a:t>
            </a:r>
            <a:r>
              <a:rPr lang="pt-BR" sz="2000" dirty="0" err="1">
                <a:latin typeface="Myriad Pro" panose="020B0503030403020204" pitchFamily="34" charset="0"/>
              </a:rPr>
              <a:t>cielo</a:t>
            </a:r>
            <a:r>
              <a:rPr lang="pt-BR" sz="2000" dirty="0">
                <a:latin typeface="Myriad Pro" panose="020B0503030403020204" pitchFamily="34" charset="0"/>
              </a:rPr>
              <a:t>;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lo</a:t>
            </a:r>
            <a:r>
              <a:rPr lang="pt-BR" sz="2000" dirty="0">
                <a:latin typeface="Myriad Pro" panose="020B0503030403020204" pitchFamily="34" charset="0"/>
              </a:rPr>
              <a:t> alto, junto a </a:t>
            </a:r>
            <a:r>
              <a:rPr lang="pt-BR" sz="2000" dirty="0" err="1">
                <a:latin typeface="Myriad Pro" panose="020B0503030403020204" pitchFamily="34" charset="0"/>
              </a:rPr>
              <a:t>las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estrellas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Dios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levantaré</a:t>
            </a:r>
            <a:r>
              <a:rPr lang="pt-BR" sz="2000" dirty="0">
                <a:latin typeface="Myriad Pro" panose="020B0503030403020204" pitchFamily="34" charset="0"/>
              </a:rPr>
              <a:t> mi trono,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monte </a:t>
            </a:r>
            <a:r>
              <a:rPr lang="pt-BR" sz="2000" dirty="0" err="1">
                <a:latin typeface="Myriad Pro" panose="020B0503030403020204" pitchFamily="34" charset="0"/>
              </a:rPr>
              <a:t>del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testimonio</a:t>
            </a:r>
            <a:r>
              <a:rPr lang="pt-BR" sz="2000" dirty="0">
                <a:latin typeface="Myriad Pro" panose="020B0503030403020204" pitchFamily="34" charset="0"/>
              </a:rPr>
              <a:t> me </a:t>
            </a:r>
            <a:r>
              <a:rPr lang="pt-BR" sz="2000" dirty="0" err="1">
                <a:latin typeface="Myriad Pro" panose="020B0503030403020204" pitchFamily="34" charset="0"/>
              </a:rPr>
              <a:t>sentaré</a:t>
            </a:r>
            <a:r>
              <a:rPr lang="pt-BR" sz="2000" dirty="0">
                <a:latin typeface="Myriad Pro" panose="020B0503030403020204" pitchFamily="34" charset="0"/>
              </a:rPr>
              <a:t>, a </a:t>
            </a:r>
            <a:r>
              <a:rPr lang="pt-BR" sz="2000" dirty="0" err="1">
                <a:latin typeface="Myriad Pro" panose="020B0503030403020204" pitchFamily="34" charset="0"/>
              </a:rPr>
              <a:t>los</a:t>
            </a:r>
            <a:r>
              <a:rPr lang="pt-BR" sz="2000" dirty="0">
                <a:latin typeface="Myriad Pro" panose="020B0503030403020204" pitchFamily="34" charset="0"/>
              </a:rPr>
              <a:t> lados </a:t>
            </a:r>
            <a:r>
              <a:rPr lang="pt-BR" sz="2000" dirty="0" err="1">
                <a:latin typeface="Myriad Pro" panose="020B0503030403020204" pitchFamily="34" charset="0"/>
              </a:rPr>
              <a:t>del</a:t>
            </a:r>
            <a:r>
              <a:rPr lang="pt-BR" sz="2000" dirty="0">
                <a:latin typeface="Myriad Pro" panose="020B0503030403020204" pitchFamily="34" charset="0"/>
              </a:rPr>
              <a:t> norte”. Isaías </a:t>
            </a:r>
            <a:r>
              <a:rPr lang="pt-BR" sz="2000" b="1" dirty="0">
                <a:latin typeface="Myriad Pro" panose="020B0503030403020204" pitchFamily="34" charset="0"/>
              </a:rPr>
              <a:t>14:12,13</a:t>
            </a:r>
            <a:endParaRPr lang="pt-BR" sz="2000" dirty="0">
              <a:latin typeface="Myriad Pro" panose="020B0503030403020204" pitchFamily="34" charset="0"/>
            </a:endParaRPr>
          </a:p>
          <a:p>
            <a:pPr algn="ctr"/>
            <a:r>
              <a:rPr lang="pt-BR" sz="2000" dirty="0">
                <a:latin typeface="Myriad Pro" panose="020B0503030403020204" pitchFamily="34" charset="0"/>
              </a:rPr>
              <a:t> 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22887" y="551503"/>
            <a:ext cx="5673112" cy="1572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500" cap="all" dirty="0">
                <a:solidFill>
                  <a:srgbClr val="7C3825"/>
                </a:solidFill>
                <a:latin typeface="Neufreit ExtraBold" panose="00000900000000000000" pitchFamily="50" charset="0"/>
              </a:rPr>
              <a:t>El </a:t>
            </a:r>
            <a:r>
              <a:rPr lang="pt-BR" sz="2500" cap="all" dirty="0" err="1">
                <a:solidFill>
                  <a:srgbClr val="7C3825"/>
                </a:solidFill>
                <a:latin typeface="Neufreit ExtraBold" panose="00000900000000000000" pitchFamily="50" charset="0"/>
              </a:rPr>
              <a:t>Gran</a:t>
            </a:r>
            <a:r>
              <a:rPr lang="pt-BR" sz="2500" cap="all" dirty="0">
                <a:solidFill>
                  <a:srgbClr val="7C3825"/>
                </a:solidFill>
                <a:latin typeface="Neufreit ExtraBold" panose="00000900000000000000" pitchFamily="50" charset="0"/>
              </a:rPr>
              <a:t> </a:t>
            </a:r>
            <a:r>
              <a:rPr lang="pt-BR" sz="2500" cap="all" dirty="0" err="1">
                <a:solidFill>
                  <a:srgbClr val="7C3825"/>
                </a:solidFill>
                <a:latin typeface="Neufreit ExtraBold" panose="00000900000000000000" pitchFamily="50" charset="0"/>
              </a:rPr>
              <a:t>Conflicto</a:t>
            </a:r>
            <a:r>
              <a:rPr lang="pt-BR" sz="2500" cap="all" dirty="0">
                <a:solidFill>
                  <a:srgbClr val="7C3825"/>
                </a:solidFill>
                <a:latin typeface="Neufreit ExtraBold" panose="00000900000000000000" pitchFamily="50" charset="0"/>
              </a:rPr>
              <a:t> entre </a:t>
            </a:r>
            <a:r>
              <a:rPr lang="pt-BR" sz="2500" cap="all" dirty="0" err="1">
                <a:solidFill>
                  <a:srgbClr val="7C3825"/>
                </a:solidFill>
                <a:latin typeface="Neufreit ExtraBold" panose="00000900000000000000" pitchFamily="50" charset="0"/>
              </a:rPr>
              <a:t>el</a:t>
            </a:r>
            <a:r>
              <a:rPr lang="pt-BR" sz="2500" cap="all" dirty="0">
                <a:solidFill>
                  <a:srgbClr val="7C3825"/>
                </a:solidFill>
                <a:latin typeface="Neufreit ExtraBold" panose="00000900000000000000" pitchFamily="50" charset="0"/>
              </a:rPr>
              <a:t> </a:t>
            </a:r>
            <a:r>
              <a:rPr lang="pt-BR" sz="2500" cap="all" dirty="0" err="1">
                <a:solidFill>
                  <a:srgbClr val="7C3825"/>
                </a:solidFill>
                <a:latin typeface="Neufreit ExtraBold" panose="00000900000000000000" pitchFamily="50" charset="0"/>
              </a:rPr>
              <a:t>bien</a:t>
            </a:r>
            <a:r>
              <a:rPr lang="pt-BR" sz="2500" cap="all" dirty="0">
                <a:solidFill>
                  <a:srgbClr val="7C3825"/>
                </a:solidFill>
                <a:latin typeface="Neufreit ExtraBold" panose="00000900000000000000" pitchFamily="50" charset="0"/>
              </a:rPr>
              <a:t> </a:t>
            </a:r>
            <a:r>
              <a:rPr lang="pt-BR" sz="2500" cap="all" dirty="0" err="1">
                <a:solidFill>
                  <a:srgbClr val="7C3825"/>
                </a:solidFill>
                <a:latin typeface="Neufreit ExtraBold" panose="00000900000000000000" pitchFamily="50" charset="0"/>
              </a:rPr>
              <a:t>y</a:t>
            </a:r>
            <a:r>
              <a:rPr lang="pt-BR" sz="2500" cap="all" dirty="0">
                <a:solidFill>
                  <a:srgbClr val="7C3825"/>
                </a:solidFill>
                <a:latin typeface="Neufreit ExtraBold" panose="00000900000000000000" pitchFamily="50" charset="0"/>
              </a:rPr>
              <a:t> </a:t>
            </a:r>
            <a:r>
              <a:rPr lang="pt-BR" sz="2500" cap="all" dirty="0" err="1">
                <a:solidFill>
                  <a:srgbClr val="7C3825"/>
                </a:solidFill>
                <a:latin typeface="Neufreit ExtraBold" panose="00000900000000000000" pitchFamily="50" charset="0"/>
              </a:rPr>
              <a:t>el</a:t>
            </a:r>
            <a:r>
              <a:rPr lang="pt-BR" sz="2500" cap="all" dirty="0">
                <a:solidFill>
                  <a:srgbClr val="7C3825"/>
                </a:solidFill>
                <a:latin typeface="Neufreit ExtraBold" panose="00000900000000000000" pitchFamily="50" charset="0"/>
              </a:rPr>
              <a:t> mal </a:t>
            </a:r>
            <a:r>
              <a:rPr lang="pt-BR" sz="2500" cap="all" dirty="0" err="1">
                <a:solidFill>
                  <a:srgbClr val="7C3825"/>
                </a:solidFill>
                <a:latin typeface="Neufreit ExtraBold" panose="00000900000000000000" pitchFamily="50" charset="0"/>
              </a:rPr>
              <a:t>surgió</a:t>
            </a:r>
            <a:r>
              <a:rPr lang="pt-BR" sz="2500" cap="all" dirty="0">
                <a:solidFill>
                  <a:srgbClr val="7C3825"/>
                </a:solidFill>
                <a:latin typeface="Neufreit ExtraBold" panose="00000900000000000000" pitchFamily="50" charset="0"/>
              </a:rPr>
              <a:t> </a:t>
            </a:r>
            <a:r>
              <a:rPr lang="pt-BR" sz="2500" cap="all" dirty="0" err="1">
                <a:solidFill>
                  <a:srgbClr val="7C3825"/>
                </a:solidFill>
                <a:latin typeface="Neufreit ExtraBold" panose="00000900000000000000" pitchFamily="50" charset="0"/>
              </a:rPr>
              <a:t>en</a:t>
            </a:r>
            <a:r>
              <a:rPr lang="pt-BR" sz="2500" cap="all" dirty="0">
                <a:solidFill>
                  <a:srgbClr val="7C3825"/>
                </a:solidFill>
                <a:latin typeface="Neufreit ExtraBold" panose="00000900000000000000" pitchFamily="50" charset="0"/>
              </a:rPr>
              <a:t> </a:t>
            </a:r>
            <a:r>
              <a:rPr lang="pt-BR" sz="2500" cap="all" dirty="0" err="1">
                <a:solidFill>
                  <a:srgbClr val="7C3825"/>
                </a:solidFill>
                <a:latin typeface="Neufreit ExtraBold" panose="00000900000000000000" pitchFamily="50" charset="0"/>
              </a:rPr>
              <a:t>el</a:t>
            </a:r>
            <a:r>
              <a:rPr lang="pt-BR" sz="2500" cap="all" dirty="0">
                <a:solidFill>
                  <a:srgbClr val="7C3825"/>
                </a:solidFill>
                <a:latin typeface="Neufreit ExtraBold" panose="00000900000000000000" pitchFamily="50" charset="0"/>
              </a:rPr>
              <a:t> </a:t>
            </a:r>
            <a:r>
              <a:rPr lang="pt-BR" sz="2500" cap="all" dirty="0" err="1">
                <a:solidFill>
                  <a:srgbClr val="7C3825"/>
                </a:solidFill>
                <a:latin typeface="Neufreit ExtraBold" panose="00000900000000000000" pitchFamily="50" charset="0"/>
              </a:rPr>
              <a:t>corazón</a:t>
            </a:r>
            <a:r>
              <a:rPr lang="pt-BR" sz="2500" cap="all" dirty="0">
                <a:solidFill>
                  <a:srgbClr val="7C3825"/>
                </a:solidFill>
                <a:latin typeface="Neufreit ExtraBold" panose="00000900000000000000" pitchFamily="50" charset="0"/>
              </a:rPr>
              <a:t> de </a:t>
            </a:r>
            <a:r>
              <a:rPr lang="pt-BR" sz="2500" cap="all" dirty="0" err="1">
                <a:solidFill>
                  <a:srgbClr val="7C3825"/>
                </a:solidFill>
                <a:latin typeface="Neufreit ExtraBold" panose="00000900000000000000" pitchFamily="50" charset="0"/>
              </a:rPr>
              <a:t>un</a:t>
            </a:r>
            <a:r>
              <a:rPr lang="pt-BR" sz="2500" cap="all" dirty="0">
                <a:solidFill>
                  <a:srgbClr val="7C3825"/>
                </a:solidFill>
                <a:latin typeface="Neufreit ExtraBold" panose="00000900000000000000" pitchFamily="50" charset="0"/>
              </a:rPr>
              <a:t> </a:t>
            </a:r>
            <a:r>
              <a:rPr lang="pt-BR" sz="2500" cap="all" dirty="0" err="1">
                <a:solidFill>
                  <a:srgbClr val="7C3825"/>
                </a:solidFill>
                <a:latin typeface="Neufreit ExtraBold" panose="00000900000000000000" pitchFamily="50" charset="0"/>
              </a:rPr>
              <a:t>ángel</a:t>
            </a:r>
            <a:r>
              <a:rPr lang="pt-BR" sz="2500" cap="all" dirty="0">
                <a:solidFill>
                  <a:srgbClr val="7C3825"/>
                </a:solidFill>
                <a:latin typeface="Neufreit ExtraBold" panose="00000900000000000000" pitchFamily="50" charset="0"/>
              </a:rPr>
              <a:t> que era </a:t>
            </a:r>
            <a:r>
              <a:rPr lang="pt-BR" sz="2500" cap="all" dirty="0" err="1">
                <a:solidFill>
                  <a:srgbClr val="7C3825"/>
                </a:solidFill>
                <a:latin typeface="Neufreit ExtraBold" panose="00000900000000000000" pitchFamily="50" charset="0"/>
              </a:rPr>
              <a:t>perfecto</a:t>
            </a:r>
            <a:r>
              <a:rPr lang="pt-BR" sz="2500" cap="all" dirty="0">
                <a:solidFill>
                  <a:srgbClr val="7C3825"/>
                </a:solidFill>
                <a:latin typeface="Neufreit ExtraBold" panose="00000900000000000000" pitchFamily="50" charset="0"/>
              </a:rPr>
              <a:t> </a:t>
            </a:r>
            <a:r>
              <a:rPr lang="pt-BR" sz="2500" cap="all" dirty="0" err="1">
                <a:solidFill>
                  <a:srgbClr val="7C3825"/>
                </a:solidFill>
                <a:latin typeface="Neufreit ExtraBold" panose="00000900000000000000" pitchFamily="50" charset="0"/>
              </a:rPr>
              <a:t>y</a:t>
            </a:r>
            <a:r>
              <a:rPr lang="pt-BR" sz="2500" cap="all" dirty="0">
                <a:solidFill>
                  <a:srgbClr val="7C3825"/>
                </a:solidFill>
                <a:latin typeface="Neufreit ExtraBold" panose="00000900000000000000" pitchFamily="50" charset="0"/>
              </a:rPr>
              <a:t> que </a:t>
            </a:r>
            <a:r>
              <a:rPr lang="pt-BR" sz="2500" cap="all" dirty="0" err="1">
                <a:solidFill>
                  <a:srgbClr val="7C3825"/>
                </a:solidFill>
                <a:latin typeface="Neufreit ExtraBold" panose="00000900000000000000" pitchFamily="50" charset="0"/>
              </a:rPr>
              <a:t>quería</a:t>
            </a:r>
            <a:r>
              <a:rPr lang="pt-BR" sz="2500" cap="all" dirty="0">
                <a:solidFill>
                  <a:srgbClr val="7C3825"/>
                </a:solidFill>
                <a:latin typeface="Neufreit ExtraBold" panose="00000900000000000000" pitchFamily="50" charset="0"/>
              </a:rPr>
              <a:t> ser igual al </a:t>
            </a:r>
            <a:r>
              <a:rPr lang="pt-BR" sz="2500" cap="all" dirty="0" err="1">
                <a:solidFill>
                  <a:srgbClr val="7C3825"/>
                </a:solidFill>
                <a:latin typeface="Neufreit ExtraBold" panose="00000900000000000000" pitchFamily="50" charset="0"/>
              </a:rPr>
              <a:t>Altísimo</a:t>
            </a:r>
            <a:r>
              <a:rPr lang="pt-BR" sz="2500" cap="all" dirty="0">
                <a:solidFill>
                  <a:srgbClr val="7C3825"/>
                </a:solidFill>
                <a:latin typeface="Neufreit ExtraBold" panose="00000900000000000000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90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3855" y="1259787"/>
            <a:ext cx="5800806" cy="48708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653741" y="1183306"/>
            <a:ext cx="3667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Si Satanás </a:t>
            </a:r>
            <a:r>
              <a:rPr lang="pt-BR" sz="24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fue</a:t>
            </a:r>
            <a:r>
              <a:rPr lang="pt-BR" sz="24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 </a:t>
            </a:r>
            <a:r>
              <a:rPr lang="pt-BR" sz="24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creado</a:t>
            </a:r>
            <a:r>
              <a:rPr lang="pt-BR" sz="24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 </a:t>
            </a:r>
            <a:r>
              <a:rPr lang="pt-BR" sz="24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perfecto</a:t>
            </a:r>
            <a:r>
              <a:rPr lang="pt-BR" sz="2400" b="1" cap="all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, ¿por </a:t>
            </a:r>
            <a:r>
              <a:rPr lang="pt-BR" sz="24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qué</a:t>
            </a:r>
            <a:r>
              <a:rPr lang="pt-BR" sz="24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 </a:t>
            </a:r>
            <a:r>
              <a:rPr lang="pt-BR" sz="24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pecó</a:t>
            </a:r>
            <a:r>
              <a:rPr lang="pt-BR" sz="24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?
</a:t>
            </a:r>
            <a:endParaRPr lang="pt-BR" sz="2400" cap="all" dirty="0">
              <a:solidFill>
                <a:schemeClr val="tx1">
                  <a:lumMod val="85000"/>
                  <a:lumOff val="15000"/>
                </a:schemeClr>
              </a:solidFill>
              <a:latin typeface="Neufreit ExtraBold" panose="00000900000000000000" pitchFamily="50" charset="0"/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60040" y="2337468"/>
            <a:ext cx="36730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Porque </a:t>
            </a:r>
            <a:r>
              <a:rPr lang="pt-BR" sz="2000" dirty="0" err="1">
                <a:latin typeface="Myriad Pro" panose="020B0503030403020204" pitchFamily="34" charset="0"/>
              </a:rPr>
              <a:t>Dios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creó</a:t>
            </a:r>
            <a:r>
              <a:rPr lang="pt-BR" sz="2000" dirty="0">
                <a:latin typeface="Myriad Pro" panose="020B0503030403020204" pitchFamily="34" charset="0"/>
              </a:rPr>
              <a:t> a todos </a:t>
            </a:r>
            <a:r>
              <a:rPr lang="pt-BR" sz="2000" dirty="0" err="1">
                <a:latin typeface="Myriad Pro" panose="020B0503030403020204" pitchFamily="34" charset="0"/>
              </a:rPr>
              <a:t>los</a:t>
            </a:r>
            <a:r>
              <a:rPr lang="pt-BR" sz="2000" dirty="0">
                <a:latin typeface="Myriad Pro" panose="020B0503030403020204" pitchFamily="34" charset="0"/>
              </a:rPr>
              <a:t> seres </a:t>
            </a:r>
            <a:r>
              <a:rPr lang="pt-BR" sz="2000" dirty="0" err="1">
                <a:latin typeface="Myriad Pro" panose="020B0503030403020204" pitchFamily="34" charset="0"/>
              </a:rPr>
              <a:t>con</a:t>
            </a:r>
            <a:r>
              <a:rPr lang="pt-BR" sz="2000" dirty="0">
                <a:latin typeface="Myriad Pro" panose="020B0503030403020204" pitchFamily="34" charset="0"/>
              </a:rPr>
              <a:t> una cosa </a:t>
            </a:r>
            <a:r>
              <a:rPr lang="pt-BR" sz="2000" dirty="0" err="1">
                <a:latin typeface="Myriad Pro" panose="020B0503030403020204" pitchFamily="34" charset="0"/>
              </a:rPr>
              <a:t>llamada</a:t>
            </a:r>
            <a:r>
              <a:rPr lang="pt-BR" sz="2000" dirty="0">
                <a:latin typeface="Myriad Pro" panose="020B0503030403020204" pitchFamily="34" charset="0"/>
              </a:rPr>
              <a:t> libre </a:t>
            </a:r>
            <a:r>
              <a:rPr lang="pt-BR" sz="2000" dirty="0" err="1">
                <a:latin typeface="Myriad Pro" panose="020B0503030403020204" pitchFamily="34" charset="0"/>
              </a:rPr>
              <a:t>albedrío</a:t>
            </a:r>
            <a:r>
              <a:rPr lang="pt-BR" sz="2000" dirty="0">
                <a:latin typeface="Myriad Pro" panose="020B0503030403020204" pitchFamily="34" charset="0"/>
              </a:rPr>
              <a:t>.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otras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palabras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libertad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elección</a:t>
            </a:r>
            <a:r>
              <a:rPr lang="pt-BR" sz="2000" dirty="0">
                <a:latin typeface="Myriad Pro" panose="020B0503030403020204" pitchFamily="34" charset="0"/>
              </a:rPr>
              <a:t>. </a:t>
            </a:r>
            <a:r>
              <a:rPr lang="pt-BR" sz="2000" dirty="0" err="1">
                <a:latin typeface="Myriad Pro" panose="020B0503030403020204" pitchFamily="34" charset="0"/>
              </a:rPr>
              <a:t>Dios</a:t>
            </a:r>
            <a:r>
              <a:rPr lang="pt-BR" sz="2000" dirty="0">
                <a:latin typeface="Myriad Pro" panose="020B0503030403020204" pitchFamily="34" charset="0"/>
              </a:rPr>
              <a:t> no </a:t>
            </a:r>
            <a:r>
              <a:rPr lang="pt-BR" sz="2000" dirty="0" err="1">
                <a:latin typeface="Myriad Pro" panose="020B0503030403020204" pitchFamily="34" charset="0"/>
              </a:rPr>
              <a:t>quería</a:t>
            </a:r>
            <a:r>
              <a:rPr lang="pt-BR" sz="2000" dirty="0">
                <a:latin typeface="Myriad Pro" panose="020B0503030403020204" pitchFamily="34" charset="0"/>
              </a:rPr>
              <a:t> que nos </a:t>
            </a:r>
            <a:r>
              <a:rPr lang="pt-BR" sz="2000" dirty="0" err="1">
                <a:latin typeface="Myriad Pro" panose="020B0503030403020204" pitchFamily="34" charset="0"/>
              </a:rPr>
              <a:t>vieramos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obligados</a:t>
            </a:r>
            <a:r>
              <a:rPr lang="pt-BR" sz="2000" dirty="0">
                <a:latin typeface="Myriad Pro" panose="020B0503030403020204" pitchFamily="34" charset="0"/>
              </a:rPr>
              <a:t> a </a:t>
            </a:r>
            <a:r>
              <a:rPr lang="pt-BR" sz="2000" dirty="0" err="1">
                <a:latin typeface="Myriad Pro" panose="020B0503030403020204" pitchFamily="34" charset="0"/>
              </a:rPr>
              <a:t>hacer</a:t>
            </a:r>
            <a:r>
              <a:rPr lang="pt-BR" sz="2000" dirty="0">
                <a:latin typeface="Myriad Pro" panose="020B0503030403020204" pitchFamily="34" charset="0"/>
              </a:rPr>
              <a:t> nada. </a:t>
            </a:r>
            <a:r>
              <a:rPr lang="pt-BR" sz="2000" dirty="0" err="1">
                <a:latin typeface="Myriad Pro" panose="020B0503030403020204" pitchFamily="34" charset="0"/>
              </a:rPr>
              <a:t>Quería</a:t>
            </a:r>
            <a:r>
              <a:rPr lang="pt-BR" sz="2000" dirty="0">
                <a:latin typeface="Myriad Pro" panose="020B0503030403020204" pitchFamily="34" charset="0"/>
              </a:rPr>
              <a:t> que </a:t>
            </a:r>
            <a:r>
              <a:rPr lang="pt-BR" sz="2000" dirty="0" err="1">
                <a:latin typeface="Myriad Pro" panose="020B0503030403020204" pitchFamily="34" charset="0"/>
              </a:rPr>
              <a:t>lo</a:t>
            </a:r>
            <a:r>
              <a:rPr lang="pt-BR" sz="2000" dirty="0">
                <a:latin typeface="Myriad Pro" panose="020B0503030403020204" pitchFamily="34" charset="0"/>
              </a:rPr>
              <a:t> amáramos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lo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adorásemos</a:t>
            </a:r>
            <a:r>
              <a:rPr lang="pt-BR" sz="2000" dirty="0">
                <a:latin typeface="Myriad Pro" panose="020B0503030403020204" pitchFamily="34" charset="0"/>
              </a:rPr>
              <a:t> desde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corazón</a:t>
            </a:r>
            <a:r>
              <a:rPr lang="pt-BR" sz="2000" dirty="0">
                <a:latin typeface="Myriad Pro" panose="020B0503030403020204" pitchFamily="34" charset="0"/>
              </a:rPr>
              <a:t>, no por </a:t>
            </a:r>
            <a:r>
              <a:rPr lang="pt-BR" sz="2000" dirty="0" err="1">
                <a:latin typeface="Myriad Pro" panose="020B0503030403020204" pitchFamily="34" charset="0"/>
              </a:rPr>
              <a:t>obligación</a:t>
            </a:r>
            <a:r>
              <a:rPr lang="pt-BR" sz="2000" dirty="0">
                <a:latin typeface="Myriad Pro" panose="020B0503030403020204" pitchFamily="34" charset="0"/>
              </a:rPr>
              <a:t>. </a:t>
            </a:r>
            <a:r>
              <a:rPr lang="pt-BR" sz="2000" dirty="0" err="1">
                <a:latin typeface="Myriad Pro" panose="020B0503030403020204" pitchFamily="34" charset="0"/>
              </a:rPr>
              <a:t>Así</a:t>
            </a:r>
            <a:r>
              <a:rPr lang="pt-BR" sz="2000" dirty="0">
                <a:latin typeface="Myriad Pro" panose="020B0503030403020204" pitchFamily="34" charset="0"/>
              </a:rPr>
              <a:t> que a pesar de que Satanás era </a:t>
            </a:r>
            <a:r>
              <a:rPr lang="pt-BR" sz="2000" dirty="0" err="1">
                <a:latin typeface="Myriad Pro" panose="020B0503030403020204" pitchFamily="34" charset="0"/>
              </a:rPr>
              <a:t>perfecto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tomó</a:t>
            </a:r>
            <a:r>
              <a:rPr lang="pt-BR" sz="2000" dirty="0">
                <a:latin typeface="Myriad Pro" panose="020B0503030403020204" pitchFamily="34" charset="0"/>
              </a:rPr>
              <a:t> una </a:t>
            </a:r>
            <a:r>
              <a:rPr lang="pt-BR" sz="2000" dirty="0" err="1">
                <a:latin typeface="Myriad Pro" panose="020B0503030403020204" pitchFamily="34" charset="0"/>
              </a:rPr>
              <a:t>decisión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muy</a:t>
            </a:r>
            <a:r>
              <a:rPr lang="pt-BR" sz="2000" dirty="0">
                <a:latin typeface="Myriad Pro" panose="020B0503030403020204" pitchFamily="34" charset="0"/>
              </a:rPr>
              <a:t> equivocada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Biblia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dice</a:t>
            </a:r>
            <a:r>
              <a:rPr lang="pt-BR" sz="2000" dirty="0">
                <a:latin typeface="Myriad Pro" panose="020B0503030403020204" pitchFamily="34" charset="0"/>
              </a:rPr>
              <a:t> que </a:t>
            </a:r>
            <a:r>
              <a:rPr lang="pt-BR" sz="2000" dirty="0" err="1">
                <a:latin typeface="Myriad Pro" panose="020B0503030403020204" pitchFamily="34" charset="0"/>
              </a:rPr>
              <a:t>esto</a:t>
            </a:r>
            <a:r>
              <a:rPr lang="pt-BR" sz="2000" dirty="0">
                <a:latin typeface="Myriad Pro" panose="020B0503030403020204" pitchFamily="34" charset="0"/>
              </a:rPr>
              <a:t> es </a:t>
            </a:r>
            <a:r>
              <a:rPr lang="pt-BR" sz="2000" dirty="0" err="1">
                <a:latin typeface="Myriad Pro" panose="020B0503030403020204" pitchFamily="34" charset="0"/>
              </a:rPr>
              <a:t>un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misterio</a:t>
            </a:r>
            <a:r>
              <a:rPr lang="pt-BR" sz="2000" dirty="0">
                <a:latin typeface="Myriad Pro" panose="020B0503030403020204" pitchFamily="34" charset="0"/>
              </a:rPr>
              <a:t>. 
</a:t>
            </a:r>
            <a:endParaRPr lang="pt-BR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28558" y="2704011"/>
            <a:ext cx="6902433" cy="39516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CaixaDeTexto 41"/>
          <p:cNvSpPr txBox="1"/>
          <p:nvPr/>
        </p:nvSpPr>
        <p:spPr>
          <a:xfrm>
            <a:off x="5530866" y="3257508"/>
            <a:ext cx="6160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cap="all">
                <a:latin typeface="Neufreit ExtraBold" panose="00000900000000000000" pitchFamily="50" charset="0"/>
              </a:rPr>
              <a:t>¿Por qué Dios no destruyó a Satanás?
</a:t>
            </a:r>
            <a:endParaRPr lang="pt-BR" sz="2400" cap="all" dirty="0">
              <a:latin typeface="Neufreit ExtraBold" panose="00000900000000000000" pitchFamily="50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5530866" y="3746700"/>
            <a:ext cx="601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Porque si </a:t>
            </a:r>
            <a:r>
              <a:rPr lang="pt-BR" sz="2000" dirty="0" err="1">
                <a:latin typeface="Myriad Pro" panose="020B0503030403020204" pitchFamily="34" charset="0"/>
              </a:rPr>
              <a:t>Dios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hiciera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esto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resto de </a:t>
            </a:r>
            <a:r>
              <a:rPr lang="pt-BR" sz="2000" dirty="0" err="1">
                <a:latin typeface="Myriad Pro" panose="020B0503030403020204" pitchFamily="34" charset="0"/>
              </a:rPr>
              <a:t>los</a:t>
            </a:r>
            <a:r>
              <a:rPr lang="pt-BR" sz="2000" dirty="0">
                <a:latin typeface="Myriad Pro" panose="020B0503030403020204" pitchFamily="34" charset="0"/>
              </a:rPr>
              <a:t> seres </a:t>
            </a:r>
            <a:r>
              <a:rPr lang="pt-BR" sz="2000" dirty="0" err="1">
                <a:latin typeface="Myriad Pro" panose="020B0503030403020204" pitchFamily="34" charset="0"/>
              </a:rPr>
              <a:t>lo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obedecerían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lo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amarían</a:t>
            </a:r>
            <a:r>
              <a:rPr lang="pt-BR" sz="2000" dirty="0">
                <a:latin typeface="Myriad Pro" panose="020B0503030403020204" pitchFamily="34" charset="0"/>
              </a:rPr>
              <a:t> no por </a:t>
            </a:r>
            <a:r>
              <a:rPr lang="pt-BR" sz="2000" dirty="0" err="1">
                <a:latin typeface="Myriad Pro" panose="020B0503030403020204" pitchFamily="34" charset="0"/>
              </a:rPr>
              <a:t>confianza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amor, sino por </a:t>
            </a:r>
            <a:r>
              <a:rPr lang="pt-BR" sz="2000" dirty="0" err="1">
                <a:latin typeface="Myriad Pro" panose="020B0503030403020204" pitchFamily="34" charset="0"/>
              </a:rPr>
              <a:t>miedo</a:t>
            </a:r>
            <a:r>
              <a:rPr lang="pt-BR" sz="2000" dirty="0">
                <a:latin typeface="Myriad Pro" panose="020B0503030403020204" pitchFamily="34" charset="0"/>
              </a:rPr>
              <a:t>. </a:t>
            </a:r>
            <a:r>
              <a:rPr lang="pt-BR" sz="2000" dirty="0" err="1">
                <a:latin typeface="Myriad Pro" panose="020B0503030403020204" pitchFamily="34" charset="0"/>
              </a:rPr>
              <a:t>Peor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aún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los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ángeles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podrían</a:t>
            </a:r>
            <a:r>
              <a:rPr lang="pt-BR" sz="2000" dirty="0">
                <a:latin typeface="Myriad Pro" panose="020B0503030403020204" pitchFamily="34" charset="0"/>
              </a:rPr>
              <a:t> pensar, "¿</a:t>
            </a:r>
            <a:r>
              <a:rPr lang="pt-BR" sz="2000" dirty="0" err="1">
                <a:latin typeface="Myriad Pro" panose="020B0503030403020204" pitchFamily="34" charset="0"/>
              </a:rPr>
              <a:t>Ves</a:t>
            </a:r>
            <a:r>
              <a:rPr lang="pt-BR" sz="2000" dirty="0">
                <a:latin typeface="Myriad Pro" panose="020B0503030403020204" pitchFamily="34" charset="0"/>
              </a:rPr>
              <a:t>? Satanás </a:t>
            </a:r>
            <a:r>
              <a:rPr lang="pt-BR" sz="2000" dirty="0" err="1">
                <a:latin typeface="Myriad Pro" panose="020B0503030403020204" pitchFamily="34" charset="0"/>
              </a:rPr>
              <a:t>tenía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razón</a:t>
            </a:r>
            <a:r>
              <a:rPr lang="pt-BR" sz="2000" dirty="0">
                <a:latin typeface="Myriad Pro" panose="020B0503030403020204" pitchFamily="34" charset="0"/>
              </a:rPr>
              <a:t>. ¿</a:t>
            </a:r>
            <a:r>
              <a:rPr lang="pt-BR" sz="2000" dirty="0" err="1">
                <a:latin typeface="Myriad Pro" panose="020B0503030403020204" pitchFamily="34" charset="0"/>
              </a:rPr>
              <a:t>Ves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lo</a:t>
            </a:r>
            <a:r>
              <a:rPr lang="pt-BR" sz="2000" dirty="0">
                <a:latin typeface="Myriad Pro" panose="020B0503030403020204" pitchFamily="34" charset="0"/>
              </a:rPr>
              <a:t> malo que es este </a:t>
            </a:r>
            <a:r>
              <a:rPr lang="pt-BR" sz="2000" dirty="0" err="1">
                <a:latin typeface="Myriad Pro" panose="020B0503030403020204" pitchFamily="34" charset="0"/>
              </a:rPr>
              <a:t>Dios</a:t>
            </a:r>
            <a:r>
              <a:rPr lang="pt-BR" sz="2000" dirty="0">
                <a:latin typeface="Myriad Pro" panose="020B0503030403020204" pitchFamily="34" charset="0"/>
              </a:rPr>
              <a:t>?" Pero </a:t>
            </a:r>
            <a:r>
              <a:rPr lang="pt-BR" sz="2000" dirty="0" err="1">
                <a:latin typeface="Myriad Pro" panose="020B0503030403020204" pitchFamily="34" charset="0"/>
              </a:rPr>
              <a:t>Dios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eligió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un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camino</a:t>
            </a:r>
            <a:r>
              <a:rPr lang="pt-BR" sz="2000" dirty="0">
                <a:latin typeface="Myriad Pro" panose="020B0503030403020204" pitchFamily="34" charset="0"/>
              </a:rPr>
              <a:t> diferente de amor, </a:t>
            </a:r>
            <a:r>
              <a:rPr lang="pt-BR" sz="2000" dirty="0" err="1">
                <a:latin typeface="Myriad Pro" panose="020B0503030403020204" pitchFamily="34" charset="0"/>
              </a:rPr>
              <a:t>gracia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misericordia</a:t>
            </a:r>
            <a:r>
              <a:rPr lang="pt-BR" sz="2000" dirty="0">
                <a:latin typeface="Myriad Pro" panose="020B0503030403020204" pitchFamily="34" charset="0"/>
              </a:rPr>
              <a:t>. </a:t>
            </a:r>
            <a:r>
              <a:rPr lang="pt-BR" sz="2000" dirty="0" err="1">
                <a:latin typeface="Myriad Pro" panose="020B0503030403020204" pitchFamily="34" charset="0"/>
              </a:rPr>
              <a:t>Así</a:t>
            </a:r>
            <a:r>
              <a:rPr lang="pt-BR" sz="2000" dirty="0">
                <a:latin typeface="Myriad Pro" panose="020B0503030403020204" pitchFamily="34" charset="0"/>
              </a:rPr>
              <a:t> como para </a:t>
            </a:r>
            <a:r>
              <a:rPr lang="pt-BR" sz="2000" dirty="0" err="1">
                <a:latin typeface="Myriad Pro" panose="020B0503030403020204" pitchFamily="34" charset="0"/>
              </a:rPr>
              <a:t>nosotros</a:t>
            </a:r>
            <a:r>
              <a:rPr lang="pt-BR" sz="2000" dirty="0">
                <a:latin typeface="Myriad Pro" panose="020B0503030403020204" pitchFamily="34" charset="0"/>
              </a:rPr>
              <a:t> que </a:t>
            </a:r>
            <a:r>
              <a:rPr lang="pt-BR" sz="2000" dirty="0" err="1">
                <a:latin typeface="Myriad Pro" panose="020B0503030403020204" pitchFamily="34" charset="0"/>
              </a:rPr>
              <a:t>también</a:t>
            </a:r>
            <a:r>
              <a:rPr lang="pt-BR" sz="2000" dirty="0">
                <a:latin typeface="Myriad Pro" panose="020B0503030403020204" pitchFamily="34" charset="0"/>
              </a:rPr>
              <a:t> pecamos. ¿Te imaginas si nos </a:t>
            </a:r>
            <a:r>
              <a:rPr lang="pt-BR" sz="2000" dirty="0" err="1">
                <a:latin typeface="Myriad Pro" panose="020B0503030403020204" pitchFamily="34" charset="0"/>
              </a:rPr>
              <a:t>hubiera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destruido</a:t>
            </a:r>
            <a:r>
              <a:rPr lang="pt-BR" sz="2000" dirty="0">
                <a:latin typeface="Myriad Pro" panose="020B0503030403020204" pitchFamily="34" charset="0"/>
              </a:rPr>
              <a:t>?
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608" y="223696"/>
            <a:ext cx="2722781" cy="21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5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90" y="350168"/>
            <a:ext cx="4518836" cy="21709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3" y="2776668"/>
            <a:ext cx="5400728" cy="400340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01872" y="1077233"/>
            <a:ext cx="6324954" cy="48708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841692" y="855424"/>
            <a:ext cx="3756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¿</a:t>
            </a:r>
            <a:r>
              <a:rPr lang="pt-BR" sz="24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En</a:t>
            </a:r>
            <a:r>
              <a:rPr lang="pt-BR" sz="24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 </a:t>
            </a:r>
            <a:r>
              <a:rPr lang="pt-BR" sz="24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qué</a:t>
            </a:r>
            <a:r>
              <a:rPr lang="pt-BR" sz="24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 circunstancias </a:t>
            </a:r>
            <a:r>
              <a:rPr lang="pt-BR" sz="24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ocurrió</a:t>
            </a:r>
            <a:r>
              <a:rPr lang="pt-BR" sz="24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 </a:t>
            </a:r>
            <a:r>
              <a:rPr lang="pt-BR" sz="24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el</a:t>
            </a:r>
            <a:r>
              <a:rPr lang="pt-BR" sz="24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 primer pecado </a:t>
            </a:r>
            <a:r>
              <a:rPr lang="pt-BR" sz="24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en</a:t>
            </a:r>
            <a:r>
              <a:rPr lang="pt-BR" sz="24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 </a:t>
            </a:r>
            <a:r>
              <a:rPr lang="pt-BR" sz="24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la</a:t>
            </a:r>
            <a:r>
              <a:rPr lang="pt-BR" sz="24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 </a:t>
            </a:r>
            <a:r>
              <a:rPr lang="pt-BR" sz="24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tierra</a:t>
            </a:r>
            <a:r>
              <a:rPr lang="pt-BR" sz="24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?
</a:t>
            </a: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508392" y="5328141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790409" y="2111057"/>
            <a:ext cx="39238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</a:t>
            </a:r>
            <a:r>
              <a:rPr lang="pt-BR" sz="2000" dirty="0" err="1">
                <a:latin typeface="Myriad Pro" panose="020B0503030403020204" pitchFamily="34" charset="0"/>
              </a:rPr>
              <a:t>Entonces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serpiente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dijo</a:t>
            </a:r>
            <a:r>
              <a:rPr lang="pt-BR" sz="2000" dirty="0">
                <a:latin typeface="Myriad Pro" panose="020B0503030403020204" pitchFamily="34" charset="0"/>
              </a:rPr>
              <a:t> a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mujer</a:t>
            </a:r>
            <a:r>
              <a:rPr lang="pt-BR" sz="2000" dirty="0">
                <a:latin typeface="Myriad Pro" panose="020B0503030403020204" pitchFamily="34" charset="0"/>
              </a:rPr>
              <a:t>: No </a:t>
            </a:r>
            <a:r>
              <a:rPr lang="pt-BR" sz="2000" dirty="0" err="1">
                <a:latin typeface="Myriad Pro" panose="020B0503030403020204" pitchFamily="34" charset="0"/>
              </a:rPr>
              <a:t>moriréis</a:t>
            </a:r>
            <a:r>
              <a:rPr lang="pt-BR" sz="2000" dirty="0">
                <a:latin typeface="Myriad Pro" panose="020B0503030403020204" pitchFamily="34" charset="0"/>
              </a:rPr>
              <a:t>; sino que sabe </a:t>
            </a:r>
            <a:r>
              <a:rPr lang="pt-BR" sz="2000" dirty="0" err="1">
                <a:latin typeface="Myriad Pro" panose="020B0503030403020204" pitchFamily="34" charset="0"/>
              </a:rPr>
              <a:t>Dios</a:t>
            </a:r>
            <a:r>
              <a:rPr lang="pt-BR" sz="2000" dirty="0">
                <a:latin typeface="Myriad Pro" panose="020B0503030403020204" pitchFamily="34" charset="0"/>
              </a:rPr>
              <a:t> que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día</a:t>
            </a:r>
            <a:r>
              <a:rPr lang="pt-BR" sz="2000" dirty="0">
                <a:latin typeface="Myriad Pro" panose="020B0503030403020204" pitchFamily="34" charset="0"/>
              </a:rPr>
              <a:t> que </a:t>
            </a:r>
            <a:r>
              <a:rPr lang="pt-BR" sz="2000" dirty="0" err="1">
                <a:latin typeface="Myriad Pro" panose="020B0503030403020204" pitchFamily="34" charset="0"/>
              </a:rPr>
              <a:t>comáis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él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serán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abiertos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vuestros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ojos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seréis</a:t>
            </a:r>
            <a:r>
              <a:rPr lang="pt-BR" sz="2000" dirty="0">
                <a:latin typeface="Myriad Pro" panose="020B0503030403020204" pitchFamily="34" charset="0"/>
              </a:rPr>
              <a:t> como </a:t>
            </a:r>
            <a:r>
              <a:rPr lang="pt-BR" sz="2000" dirty="0" err="1">
                <a:latin typeface="Myriad Pro" panose="020B0503030403020204" pitchFamily="34" charset="0"/>
              </a:rPr>
              <a:t>Dios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sabiendo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bien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mal.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vio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mujer</a:t>
            </a:r>
            <a:r>
              <a:rPr lang="pt-BR" sz="2000" dirty="0">
                <a:latin typeface="Myriad Pro" panose="020B0503030403020204" pitchFamily="34" charset="0"/>
              </a:rPr>
              <a:t> que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árbol</a:t>
            </a:r>
            <a:r>
              <a:rPr lang="pt-BR" sz="2000" dirty="0">
                <a:latin typeface="Myriad Pro" panose="020B0503030403020204" pitchFamily="34" charset="0"/>
              </a:rPr>
              <a:t> era </a:t>
            </a:r>
            <a:r>
              <a:rPr lang="pt-BR" sz="2000" dirty="0" err="1">
                <a:latin typeface="Myriad Pro" panose="020B0503030403020204" pitchFamily="34" charset="0"/>
              </a:rPr>
              <a:t>bueno</a:t>
            </a:r>
            <a:r>
              <a:rPr lang="pt-BR" sz="2000" dirty="0">
                <a:latin typeface="Myriad Pro" panose="020B0503030403020204" pitchFamily="34" charset="0"/>
              </a:rPr>
              <a:t> para comer,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que era </a:t>
            </a:r>
            <a:r>
              <a:rPr lang="pt-BR" sz="2000" dirty="0" err="1">
                <a:latin typeface="Myriad Pro" panose="020B0503030403020204" pitchFamily="34" charset="0"/>
              </a:rPr>
              <a:t>agradable</a:t>
            </a:r>
            <a:r>
              <a:rPr lang="pt-BR" sz="2000" dirty="0">
                <a:latin typeface="Myriad Pro" panose="020B0503030403020204" pitchFamily="34" charset="0"/>
              </a:rPr>
              <a:t> a </a:t>
            </a:r>
            <a:r>
              <a:rPr lang="pt-BR" sz="2000" dirty="0" err="1">
                <a:latin typeface="Myriad Pro" panose="020B0503030403020204" pitchFamily="34" charset="0"/>
              </a:rPr>
              <a:t>los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ojos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árbol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codiciable</a:t>
            </a:r>
            <a:r>
              <a:rPr lang="pt-BR" sz="2000" dirty="0">
                <a:latin typeface="Myriad Pro" panose="020B0503030403020204" pitchFamily="34" charset="0"/>
              </a:rPr>
              <a:t> para </a:t>
            </a:r>
            <a:r>
              <a:rPr lang="pt-BR" sz="2000" dirty="0" err="1">
                <a:latin typeface="Myriad Pro" panose="020B0503030403020204" pitchFamily="34" charset="0"/>
              </a:rPr>
              <a:t>alcanzar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sabiduría</a:t>
            </a:r>
            <a:r>
              <a:rPr lang="pt-BR" sz="2000" dirty="0">
                <a:latin typeface="Myriad Pro" panose="020B0503030403020204" pitchFamily="34" charset="0"/>
              </a:rPr>
              <a:t>;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tomó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su</a:t>
            </a:r>
            <a:r>
              <a:rPr lang="pt-BR" sz="2000" dirty="0">
                <a:latin typeface="Myriad Pro" panose="020B0503030403020204" pitchFamily="34" charset="0"/>
              </a:rPr>
              <a:t> fruto,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comió</a:t>
            </a:r>
            <a:r>
              <a:rPr lang="pt-BR" sz="2000" dirty="0">
                <a:latin typeface="Myriad Pro" panose="020B0503030403020204" pitchFamily="34" charset="0"/>
              </a:rPr>
              <a:t>;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dio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también</a:t>
            </a:r>
            <a:r>
              <a:rPr lang="pt-BR" sz="2000" dirty="0">
                <a:latin typeface="Myriad Pro" panose="020B0503030403020204" pitchFamily="34" charset="0"/>
              </a:rPr>
              <a:t> a </a:t>
            </a:r>
            <a:r>
              <a:rPr lang="pt-BR" sz="2000" dirty="0" err="1">
                <a:latin typeface="Myriad Pro" panose="020B0503030403020204" pitchFamily="34" charset="0"/>
              </a:rPr>
              <a:t>su</a:t>
            </a:r>
            <a:r>
              <a:rPr lang="pt-BR" sz="2000" dirty="0">
                <a:latin typeface="Myriad Pro" panose="020B0503030403020204" pitchFamily="34" charset="0"/>
              </a:rPr>
              <a:t> marido,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cual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comió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así</a:t>
            </a:r>
            <a:r>
              <a:rPr lang="pt-BR" sz="2000" dirty="0">
                <a:latin typeface="Myriad Pro" panose="020B0503030403020204" pitchFamily="34" charset="0"/>
              </a:rPr>
              <a:t> como </a:t>
            </a:r>
            <a:r>
              <a:rPr lang="pt-BR" sz="2000" dirty="0" err="1">
                <a:latin typeface="Myriad Pro" panose="020B0503030403020204" pitchFamily="34" charset="0"/>
              </a:rPr>
              <a:t>ella</a:t>
            </a:r>
            <a:r>
              <a:rPr lang="pt-BR" sz="2000" b="1" dirty="0">
                <a:latin typeface="Myriad Pro" panose="020B0503030403020204" pitchFamily="34" charset="0"/>
              </a:rPr>
              <a:t>”. Génesis 3:4-6</a:t>
            </a:r>
            <a:endParaRPr lang="pt-BR" sz="2000" dirty="0">
              <a:latin typeface="Myriad Pro" panose="020B0503030403020204" pitchFamily="34" charset="0"/>
            </a:endParaRPr>
          </a:p>
          <a:p>
            <a:r>
              <a:rPr lang="pt-BR" sz="2000" dirty="0">
                <a:latin typeface="Myriad Pro" panose="020B0503030403020204" pitchFamily="34" charset="0"/>
              </a:rPr>
              <a:t> 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70" y="1390218"/>
            <a:ext cx="1877731" cy="188992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7334865" y="3184960"/>
            <a:ext cx="4256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latin typeface="Comix Regular Caps" panose="020B7200000000000000" pitchFamily="34" charset="0"/>
              </a:rPr>
              <a:t>El árbol del conocimiento del bien y del mal no era un árbol envenenado. Era un árbol como todos los demás, pero la diferencia es que Dios les dijo que no comieran. Fue precisamente Él quien dio a Adán y Eva la oportunidad de elegir obedecer a Dios o no. Es decir, fue por Él que tenían libertad. Dios quería que confiaran en Él, pero usando su libertad, Adán y Eva eligieron no confiar en Dios, sino en la serpiente, y comer del fruto.
</a:t>
            </a:r>
            <a:endParaRPr lang="es-ES_tradnl" sz="2000" dirty="0">
              <a:latin typeface="Comix Regular Caps" panose="020B7200000000000000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586853" y="664253"/>
            <a:ext cx="403853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latin typeface="Comix Regular Caps" panose="020B7200000000000000" pitchFamily="34" charset="0"/>
              </a:rPr>
              <a:t>¿Notaste que Satanás </a:t>
            </a:r>
            <a:r>
              <a:rPr lang="pt-BR" sz="2100" dirty="0" err="1">
                <a:latin typeface="Comix Regular Caps" panose="020B7200000000000000" pitchFamily="34" charset="0"/>
              </a:rPr>
              <a:t>puso</a:t>
            </a:r>
            <a:r>
              <a:rPr lang="pt-BR" sz="2100" dirty="0">
                <a:latin typeface="Comix Regular Caps" panose="020B7200000000000000" pitchFamily="34" charset="0"/>
              </a:rPr>
              <a:t> </a:t>
            </a:r>
            <a:r>
              <a:rPr lang="pt-BR" sz="2100" dirty="0" err="1">
                <a:latin typeface="Comix Regular Caps" panose="020B7200000000000000" pitchFamily="34" charset="0"/>
              </a:rPr>
              <a:t>en</a:t>
            </a:r>
            <a:r>
              <a:rPr lang="pt-BR" sz="2100" dirty="0">
                <a:latin typeface="Comix Regular Caps" panose="020B7200000000000000" pitchFamily="34" charset="0"/>
              </a:rPr>
              <a:t> </a:t>
            </a:r>
            <a:r>
              <a:rPr lang="pt-BR" sz="2100" dirty="0" err="1">
                <a:latin typeface="Comix Regular Caps" panose="020B7200000000000000" pitchFamily="34" charset="0"/>
              </a:rPr>
              <a:t>el</a:t>
            </a:r>
            <a:r>
              <a:rPr lang="pt-BR" sz="2100" dirty="0">
                <a:latin typeface="Comix Regular Caps" panose="020B7200000000000000" pitchFamily="34" charset="0"/>
              </a:rPr>
              <a:t> </a:t>
            </a:r>
            <a:r>
              <a:rPr lang="pt-BR" sz="2100" dirty="0" err="1">
                <a:latin typeface="Comix Regular Caps" panose="020B7200000000000000" pitchFamily="34" charset="0"/>
              </a:rPr>
              <a:t>corazón</a:t>
            </a:r>
            <a:r>
              <a:rPr lang="pt-BR" sz="2100" dirty="0">
                <a:latin typeface="Comix Regular Caps" panose="020B7200000000000000" pitchFamily="34" charset="0"/>
              </a:rPr>
              <a:t> de Eva </a:t>
            </a:r>
            <a:r>
              <a:rPr lang="pt-BR" sz="2100" dirty="0" err="1">
                <a:latin typeface="Comix Regular Caps" panose="020B7200000000000000" pitchFamily="34" charset="0"/>
              </a:rPr>
              <a:t>el</a:t>
            </a:r>
            <a:r>
              <a:rPr lang="pt-BR" sz="2100" dirty="0">
                <a:latin typeface="Comix Regular Caps" panose="020B7200000000000000" pitchFamily="34" charset="0"/>
              </a:rPr>
              <a:t> </a:t>
            </a:r>
            <a:r>
              <a:rPr lang="pt-BR" sz="2100" dirty="0" err="1">
                <a:latin typeface="Comix Regular Caps" panose="020B7200000000000000" pitchFamily="34" charset="0"/>
              </a:rPr>
              <a:t>mismo</a:t>
            </a:r>
            <a:r>
              <a:rPr lang="pt-BR" sz="2100" dirty="0">
                <a:latin typeface="Comix Regular Caps" panose="020B7200000000000000" pitchFamily="34" charset="0"/>
              </a:rPr>
              <a:t> </a:t>
            </a:r>
            <a:r>
              <a:rPr lang="pt-BR" sz="2100" dirty="0" err="1">
                <a:latin typeface="Comix Regular Caps" panose="020B7200000000000000" pitchFamily="34" charset="0"/>
              </a:rPr>
              <a:t>deseo</a:t>
            </a:r>
            <a:r>
              <a:rPr lang="pt-BR" sz="2100" dirty="0">
                <a:latin typeface="Comix Regular Caps" panose="020B7200000000000000" pitchFamily="34" charset="0"/>
              </a:rPr>
              <a:t> que </a:t>
            </a:r>
            <a:r>
              <a:rPr lang="pt-BR" sz="2100" dirty="0" err="1">
                <a:latin typeface="Comix Regular Caps" panose="020B7200000000000000" pitchFamily="34" charset="0"/>
              </a:rPr>
              <a:t>entró</a:t>
            </a:r>
            <a:r>
              <a:rPr lang="pt-BR" sz="2100" dirty="0">
                <a:latin typeface="Comix Regular Caps" panose="020B7200000000000000" pitchFamily="34" charset="0"/>
              </a:rPr>
              <a:t> </a:t>
            </a:r>
            <a:r>
              <a:rPr lang="pt-BR" sz="2100" dirty="0" err="1">
                <a:latin typeface="Comix Regular Caps" panose="020B7200000000000000" pitchFamily="34" charset="0"/>
              </a:rPr>
              <a:t>en</a:t>
            </a:r>
            <a:r>
              <a:rPr lang="pt-BR" sz="2100" dirty="0">
                <a:latin typeface="Comix Regular Caps" panose="020B7200000000000000" pitchFamily="34" charset="0"/>
              </a:rPr>
              <a:t> </a:t>
            </a:r>
            <a:r>
              <a:rPr lang="pt-BR" sz="2100" dirty="0" err="1">
                <a:latin typeface="Comix Regular Caps" panose="020B7200000000000000" pitchFamily="34" charset="0"/>
              </a:rPr>
              <a:t>su</a:t>
            </a:r>
            <a:r>
              <a:rPr lang="pt-BR" sz="2100" dirty="0">
                <a:latin typeface="Comix Regular Caps" panose="020B7200000000000000" pitchFamily="34" charset="0"/>
              </a:rPr>
              <a:t> próprio </a:t>
            </a:r>
            <a:r>
              <a:rPr lang="pt-BR" sz="2100" dirty="0" err="1">
                <a:latin typeface="Comix Regular Caps" panose="020B7200000000000000" pitchFamily="34" charset="0"/>
              </a:rPr>
              <a:t>corazón</a:t>
            </a:r>
            <a:r>
              <a:rPr lang="pt-BR" sz="2100" dirty="0">
                <a:latin typeface="Comix Regular Caps" panose="020B7200000000000000" pitchFamily="34" charset="0"/>
              </a:rPr>
              <a:t>? El </a:t>
            </a:r>
            <a:r>
              <a:rPr lang="pt-BR" sz="2100" dirty="0" err="1">
                <a:latin typeface="Comix Regular Caps" panose="020B7200000000000000" pitchFamily="34" charset="0"/>
              </a:rPr>
              <a:t>deseo</a:t>
            </a:r>
            <a:r>
              <a:rPr lang="pt-BR" sz="2100" dirty="0">
                <a:latin typeface="Comix Regular Caps" panose="020B7200000000000000" pitchFamily="34" charset="0"/>
              </a:rPr>
              <a:t> de ser como </a:t>
            </a:r>
            <a:r>
              <a:rPr lang="pt-BR" sz="2100" dirty="0" err="1">
                <a:latin typeface="Comix Regular Caps" panose="020B7200000000000000" pitchFamily="34" charset="0"/>
              </a:rPr>
              <a:t>Dios</a:t>
            </a:r>
            <a:r>
              <a:rPr lang="pt-BR" sz="2100" dirty="0">
                <a:latin typeface="Comix Regular Caps" panose="020B7200000000000000" pitchFamily="34" charset="0"/>
              </a:rPr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216438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5" grpId="0"/>
      <p:bldP spid="1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9556"/>
            <a:ext cx="5092106" cy="42127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496" y="285575"/>
            <a:ext cx="3633531" cy="150584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295517" y="2076993"/>
            <a:ext cx="46658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¿En qué momentos de nuestra vida nos convertimos en pecadores? 
</a:t>
            </a:r>
            <a:endParaRPr lang="pt-BR" sz="2500" cap="all" dirty="0">
              <a:solidFill>
                <a:schemeClr val="tx1">
                  <a:lumMod val="85000"/>
                  <a:lumOff val="15000"/>
                </a:schemeClr>
              </a:solidFill>
              <a:latin typeface="Neufreit ExtraBold" panose="00000900000000000000" pitchFamily="50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295518" y="3429000"/>
            <a:ext cx="36553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“He </a:t>
            </a:r>
            <a:r>
              <a:rPr lang="pt-BR" sz="2000" dirty="0" err="1">
                <a:latin typeface="Myriad Pro" panose="020B0503030403020204" pitchFamily="34" charset="0"/>
              </a:rPr>
              <a:t>aquí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maldad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he</a:t>
            </a:r>
            <a:r>
              <a:rPr lang="pt-BR" sz="2000" dirty="0">
                <a:latin typeface="Myriad Pro" panose="020B0503030403020204" pitchFamily="34" charset="0"/>
              </a:rPr>
              <a:t> sido formado,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pecado me </a:t>
            </a:r>
            <a:r>
              <a:rPr lang="pt-BR" sz="2000" dirty="0" err="1">
                <a:latin typeface="Myriad Pro" panose="020B0503030403020204" pitchFamily="34" charset="0"/>
              </a:rPr>
              <a:t>concibió</a:t>
            </a:r>
            <a:r>
              <a:rPr lang="pt-BR" sz="2000" dirty="0">
                <a:latin typeface="Myriad Pro" panose="020B0503030403020204" pitchFamily="34" charset="0"/>
              </a:rPr>
              <a:t> mi madre.” </a:t>
            </a:r>
            <a:r>
              <a:rPr lang="pt-BR" sz="2000" b="1" dirty="0">
                <a:latin typeface="Myriad Pro" panose="020B0503030403020204" pitchFamily="34" charset="0"/>
              </a:rPr>
              <a:t>Salmos 51:5</a:t>
            </a:r>
          </a:p>
          <a:p>
            <a:r>
              <a:rPr lang="pt-BR" sz="2000" dirty="0">
                <a:latin typeface="Myriad Pro" panose="020B0503030403020204" pitchFamily="34" charset="0"/>
              </a:rPr>
              <a:t> 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71" y="2850995"/>
            <a:ext cx="2865368" cy="3822523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7365732" y="740417"/>
            <a:ext cx="431596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Nacemos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con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naturaleza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pecaminosa. Pero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la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buena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noticia es que:
"Porque por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cuanto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la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muerte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entró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por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un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hombre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,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también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por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un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hombre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la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resurrección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de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los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muertos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. Porque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así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como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en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Adán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todos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mueren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,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también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en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Cristo todos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serán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vivificados." </a:t>
            </a:r>
          </a:p>
          <a:p>
            <a:pPr algn="ctr"/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1 </a:t>
            </a:r>
            <a:r>
              <a:rPr lang="pt-BR" sz="21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Corintios</a:t>
            </a:r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 15:21,22
</a:t>
            </a:r>
            <a:endParaRPr lang="pt-BR" sz="2000" b="1" dirty="0">
              <a:latin typeface="Comix Regular Caps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01" y="4318029"/>
            <a:ext cx="4450466" cy="222936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84" y="285574"/>
            <a:ext cx="5411151" cy="401210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496" y="285575"/>
            <a:ext cx="3633531" cy="150584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295520" y="1855969"/>
            <a:ext cx="4870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¿Cuál es la consecuencia última del pecado y cómo podemos superarlo?
</a:t>
            </a:r>
            <a:endParaRPr lang="pt-BR" sz="2500" cap="all" dirty="0">
              <a:solidFill>
                <a:schemeClr val="tx1">
                  <a:lumMod val="85000"/>
                  <a:lumOff val="15000"/>
                </a:schemeClr>
              </a:solidFill>
              <a:latin typeface="Neufreit ExtraBold" panose="00000900000000000000" pitchFamily="50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317141" y="3206357"/>
            <a:ext cx="4848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“Porque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la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 paga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del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 pecado es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muerte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, mas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la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 dádiva de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Dios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 es vida eterna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en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 Cristo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Jesús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Señor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nuestro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”. 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Romanos 6:23</a:t>
            </a:r>
          </a:p>
          <a:p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 </a:t>
            </a:r>
          </a:p>
          <a:p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“Antes,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en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 todas estas cosas somos más que vencedores por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medio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aquel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 que nos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amó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.” 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Romanos 8:37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83" y="4318029"/>
            <a:ext cx="1841756" cy="256032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065436" y="592026"/>
            <a:ext cx="46821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latin typeface="Comix Regular Caps" panose="020B7200000000000000" pitchFamily="34" charset="0"/>
              </a:rPr>
              <a:t>¡Ufff! Dios ya ha construido el camino para ser salvo. El precio era caro, pero ya se ha pagado. Ahora sólo confía y vive una vida de obediencia en gratitud a lo que Cristo ha hecho por nosotros. 
El secreto de la victoria reside en la presencia de Jesús en el corazón. Cuando estés en tentación, clama por tu ayuda y el poder de tu espíritu. La victoria será segura.
</a:t>
            </a:r>
            <a:endParaRPr lang="pt-BR" dirty="0">
              <a:latin typeface="Comix Regular Caps" panose="020B7200000000000000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904664" y="4491324"/>
            <a:ext cx="373597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"No os ha </a:t>
            </a:r>
            <a:r>
              <a:rPr lang="pt-B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sobrevenido</a:t>
            </a:r>
            <a:r>
              <a:rPr lang="pt-B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ninguna</a:t>
            </a:r>
            <a:r>
              <a:rPr lang="pt-B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tentación</a:t>
            </a:r>
            <a:r>
              <a:rPr lang="pt-B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 que no </a:t>
            </a:r>
            <a:r>
              <a:rPr lang="pt-B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sea</a:t>
            </a:r>
            <a:r>
              <a:rPr lang="pt-B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 humana; pero fiel es </a:t>
            </a:r>
            <a:r>
              <a:rPr lang="pt-B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Dios</a:t>
            </a:r>
            <a:r>
              <a:rPr lang="pt-B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, que no os </a:t>
            </a:r>
            <a:r>
              <a:rPr lang="pt-B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dejará</a:t>
            </a:r>
            <a:r>
              <a:rPr lang="pt-B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 ser tentados más de </a:t>
            </a:r>
            <a:r>
              <a:rPr lang="pt-B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lo</a:t>
            </a:r>
            <a:r>
              <a:rPr lang="pt-B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 que </a:t>
            </a:r>
            <a:r>
              <a:rPr lang="pt-B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podéis</a:t>
            </a:r>
            <a:r>
              <a:rPr lang="pt-B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 resistir, sino que dará </a:t>
            </a:r>
            <a:r>
              <a:rPr lang="pt-B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también</a:t>
            </a:r>
            <a:r>
              <a:rPr lang="pt-B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 juntamente </a:t>
            </a:r>
            <a:r>
              <a:rPr lang="pt-B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con</a:t>
            </a:r>
            <a:r>
              <a:rPr lang="pt-B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la</a:t>
            </a:r>
            <a:r>
              <a:rPr lang="pt-B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tentación</a:t>
            </a:r>
            <a:r>
              <a:rPr lang="pt-B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la</a:t>
            </a:r>
            <a:r>
              <a:rPr lang="pt-B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salida</a:t>
            </a:r>
            <a:r>
              <a:rPr lang="pt-B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, para que </a:t>
            </a:r>
            <a:r>
              <a:rPr lang="pt-B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podáis</a:t>
            </a:r>
            <a:r>
              <a:rPr lang="pt-B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soportar</a:t>
            </a:r>
            <a:r>
              <a:rPr lang="pt-B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." </a:t>
            </a:r>
            <a:r>
              <a:rPr lang="pt-BR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1 </a:t>
            </a:r>
            <a:r>
              <a:rPr lang="pt-BR" sz="17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Corintios</a:t>
            </a:r>
            <a:r>
              <a:rPr lang="pt-BR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 10:13</a:t>
            </a:r>
            <a:r>
              <a:rPr lang="pt-B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
</a:t>
            </a:r>
            <a:endParaRPr lang="pt-BR" sz="1700" b="1" dirty="0">
              <a:solidFill>
                <a:schemeClr val="tx1">
                  <a:lumMod val="95000"/>
                  <a:lumOff val="5000"/>
                </a:schemeClr>
              </a:solidFill>
              <a:latin typeface="Comix Regular Caps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2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971631" y="2690950"/>
            <a:ext cx="6248739" cy="1581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chemeClr val="bg1"/>
                </a:solidFill>
                <a:latin typeface="Coolvetica Rg" panose="020B0603030602020004" pitchFamily="34" charset="0"/>
              </a:rPr>
              <a:t>Creio que a Bíblia é Inspirada por Deus, aceitarei Ela como regra de fé da minha vida e tomarei tempo diário para ler a Sua mensagem.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479" y="5829300"/>
            <a:ext cx="1495132" cy="75945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" y="0"/>
            <a:ext cx="12187262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87820" y="1773583"/>
            <a:ext cx="62163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Creo que el mundo fue creado perfecto, pero desde que el pecado entró en el mundo, hemos perdido mucho. Entiendo que soy un pecador y que vivimos en medio de un gran conflicto, así que deseo que Dios me bendiga y me ayude a ser un ganador en esta gran batalla. 
</a:t>
            </a:r>
            <a:endParaRPr lang="pt-BR" sz="26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1034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Comix Regular Caps</vt:lpstr>
      <vt:lpstr>Coolvetica Rg</vt:lpstr>
      <vt:lpstr>Loew Black</vt:lpstr>
      <vt:lpstr>Myriad Pro</vt:lpstr>
      <vt:lpstr>Neufreit ExtraBold</vt:lpstr>
      <vt:lpstr>Tema do Office</vt:lpstr>
      <vt:lpstr>Episodio 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Mara Buás</dc:creator>
  <cp:lastModifiedBy>Alberto Souza</cp:lastModifiedBy>
  <cp:revision>52</cp:revision>
  <dcterms:created xsi:type="dcterms:W3CDTF">2020-07-07T19:42:46Z</dcterms:created>
  <dcterms:modified xsi:type="dcterms:W3CDTF">2021-05-14T15:12:15Z</dcterms:modified>
</cp:coreProperties>
</file>