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4" r:id="rId4"/>
    <p:sldId id="259" r:id="rId5"/>
    <p:sldId id="265" r:id="rId6"/>
    <p:sldId id="260" r:id="rId7"/>
    <p:sldId id="263" r:id="rId8"/>
    <p:sldId id="257" r:id="rId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0404"/>
    <a:srgbClr val="7C3825"/>
    <a:srgbClr val="561403"/>
    <a:srgbClr val="D8B13E"/>
    <a:srgbClr val="E94E1B"/>
    <a:srgbClr val="0071B3"/>
    <a:srgbClr val="152E60"/>
    <a:srgbClr val="29A2D9"/>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743385-D5FE-44C7-9C1C-CA2401D6265D}" v="4" dt="2021-05-14T15:16:29.9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4660"/>
  </p:normalViewPr>
  <p:slideViewPr>
    <p:cSldViewPr snapToGrid="0">
      <p:cViewPr varScale="1">
        <p:scale>
          <a:sx n="124" d="100"/>
          <a:sy n="124" d="100"/>
        </p:scale>
        <p:origin x="65" y="3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erto Souza" userId="dad49b60f5aa05a0" providerId="LiveId" clId="{4A743385-D5FE-44C7-9C1C-CA2401D6265D}"/>
    <pc:docChg chg="modSld">
      <pc:chgData name="Alberto Souza" userId="dad49b60f5aa05a0" providerId="LiveId" clId="{4A743385-D5FE-44C7-9C1C-CA2401D6265D}" dt="2021-05-14T15:16:29.988" v="3" actId="14826"/>
      <pc:docMkLst>
        <pc:docMk/>
      </pc:docMkLst>
      <pc:sldChg chg="modSp">
        <pc:chgData name="Alberto Souza" userId="dad49b60f5aa05a0" providerId="LiveId" clId="{4A743385-D5FE-44C7-9C1C-CA2401D6265D}" dt="2021-05-14T15:15:50.652" v="0" actId="14826"/>
        <pc:sldMkLst>
          <pc:docMk/>
          <pc:sldMk cId="503766041" sldId="256"/>
        </pc:sldMkLst>
        <pc:picChg chg="mod">
          <ac:chgData name="Alberto Souza" userId="dad49b60f5aa05a0" providerId="LiveId" clId="{4A743385-D5FE-44C7-9C1C-CA2401D6265D}" dt="2021-05-14T15:15:50.652" v="0" actId="14826"/>
          <ac:picMkLst>
            <pc:docMk/>
            <pc:sldMk cId="503766041" sldId="256"/>
            <ac:picMk id="10" creationId="{00000000-0000-0000-0000-000000000000}"/>
          </ac:picMkLst>
        </pc:picChg>
      </pc:sldChg>
      <pc:sldChg chg="modSp">
        <pc:chgData name="Alberto Souza" userId="dad49b60f5aa05a0" providerId="LiveId" clId="{4A743385-D5FE-44C7-9C1C-CA2401D6265D}" dt="2021-05-14T15:16:29.988" v="3" actId="14826"/>
        <pc:sldMkLst>
          <pc:docMk/>
          <pc:sldMk cId="3842528858" sldId="257"/>
        </pc:sldMkLst>
        <pc:picChg chg="mod">
          <ac:chgData name="Alberto Souza" userId="dad49b60f5aa05a0" providerId="LiveId" clId="{4A743385-D5FE-44C7-9C1C-CA2401D6265D}" dt="2021-05-14T15:16:29.988" v="3" actId="14826"/>
          <ac:picMkLst>
            <pc:docMk/>
            <pc:sldMk cId="3842528858" sldId="257"/>
            <ac:picMk id="2" creationId="{00000000-0000-0000-0000-000000000000}"/>
          </ac:picMkLst>
        </pc:picChg>
      </pc:sldChg>
      <pc:sldChg chg="modSp">
        <pc:chgData name="Alberto Souza" userId="dad49b60f5aa05a0" providerId="LiveId" clId="{4A743385-D5FE-44C7-9C1C-CA2401D6265D}" dt="2021-05-14T15:16:06.039" v="1" actId="14826"/>
        <pc:sldMkLst>
          <pc:docMk/>
          <pc:sldMk cId="2130407961" sldId="260"/>
        </pc:sldMkLst>
        <pc:picChg chg="mod">
          <ac:chgData name="Alberto Souza" userId="dad49b60f5aa05a0" providerId="LiveId" clId="{4A743385-D5FE-44C7-9C1C-CA2401D6265D}" dt="2021-05-14T15:16:06.039" v="1" actId="14826"/>
          <ac:picMkLst>
            <pc:docMk/>
            <pc:sldMk cId="2130407961" sldId="260"/>
            <ac:picMk id="7" creationId="{00000000-0000-0000-0000-000000000000}"/>
          </ac:picMkLst>
        </pc:picChg>
      </pc:sldChg>
      <pc:sldChg chg="modSp">
        <pc:chgData name="Alberto Souza" userId="dad49b60f5aa05a0" providerId="LiveId" clId="{4A743385-D5FE-44C7-9C1C-CA2401D6265D}" dt="2021-05-14T15:16:16.179" v="2" actId="14826"/>
        <pc:sldMkLst>
          <pc:docMk/>
          <pc:sldMk cId="3952326538" sldId="263"/>
        </pc:sldMkLst>
        <pc:picChg chg="mod">
          <ac:chgData name="Alberto Souza" userId="dad49b60f5aa05a0" providerId="LiveId" clId="{4A743385-D5FE-44C7-9C1C-CA2401D6265D}" dt="2021-05-14T15:16:16.179" v="2" actId="14826"/>
          <ac:picMkLst>
            <pc:docMk/>
            <pc:sldMk cId="3952326538" sldId="263"/>
            <ac:picMk id="7"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B118E4C-1C7D-4774-B947-51145D1838E8}" type="datetimeFigureOut">
              <a:rPr lang="pt-BR" smtClean="0"/>
              <a:t>14/05/2021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1759414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B118E4C-1C7D-4774-B947-51145D1838E8}" type="datetimeFigureOut">
              <a:rPr lang="pt-BR" smtClean="0"/>
              <a:t>14/05/2021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885106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B118E4C-1C7D-4774-B947-51145D1838E8}" type="datetimeFigureOut">
              <a:rPr lang="pt-BR" smtClean="0"/>
              <a:t>14/05/2021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2848731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B118E4C-1C7D-4774-B947-51145D1838E8}" type="datetimeFigureOut">
              <a:rPr lang="pt-BR" smtClean="0"/>
              <a:t>14/05/2021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1782141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BB118E4C-1C7D-4774-B947-51145D1838E8}" type="datetimeFigureOut">
              <a:rPr lang="pt-BR" smtClean="0"/>
              <a:t>14/05/2021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6423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B118E4C-1C7D-4774-B947-51145D1838E8}" type="datetimeFigureOut">
              <a:rPr lang="pt-BR" smtClean="0"/>
              <a:t>14/05/2021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2745960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B118E4C-1C7D-4774-B947-51145D1838E8}" type="datetimeFigureOut">
              <a:rPr lang="pt-BR" smtClean="0"/>
              <a:t>14/05/2021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3557024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B118E4C-1C7D-4774-B947-51145D1838E8}" type="datetimeFigureOut">
              <a:rPr lang="pt-BR" smtClean="0"/>
              <a:t>14/05/2021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2486348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B118E4C-1C7D-4774-B947-51145D1838E8}" type="datetimeFigureOut">
              <a:rPr lang="pt-BR" smtClean="0"/>
              <a:t>14/05/2021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2485328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B118E4C-1C7D-4774-B947-51145D1838E8}" type="datetimeFigureOut">
              <a:rPr lang="pt-BR" smtClean="0"/>
              <a:t>14/05/2021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38482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B118E4C-1C7D-4774-B947-51145D1838E8}" type="datetimeFigureOut">
              <a:rPr lang="pt-BR" smtClean="0"/>
              <a:t>14/05/2021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2530134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18E4C-1C7D-4774-B947-51145D1838E8}" type="datetimeFigureOut">
              <a:rPr lang="pt-BR" smtClean="0"/>
              <a:t>14/05/2021</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2B022-E93D-40B2-A491-52DA5A614322}" type="slidenum">
              <a:rPr lang="pt-BR" smtClean="0"/>
              <a:t>‹nº›</a:t>
            </a:fld>
            <a:endParaRPr lang="pt-BR"/>
          </a:p>
        </p:txBody>
      </p:sp>
    </p:spTree>
    <p:extLst>
      <p:ext uri="{BB962C8B-B14F-4D97-AF65-F5344CB8AC3E}">
        <p14:creationId xmlns:p14="http://schemas.microsoft.com/office/powerpoint/2010/main" val="2063972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a:blip r:embed="rId2">
            <a:extLst>
              <a:ext uri="{28A0092B-C50C-407E-A947-70E740481C1C}">
                <a14:useLocalDpi xmlns:a14="http://schemas.microsoft.com/office/drawing/2010/main" val="0"/>
              </a:ext>
            </a:extLst>
          </a:blip>
          <a:srcRect/>
          <a:stretch/>
        </p:blipFill>
        <p:spPr>
          <a:xfrm>
            <a:off x="2369" y="0"/>
            <a:ext cx="12187262" cy="6858000"/>
          </a:xfrm>
          <a:prstGeom prst="rect">
            <a:avLst/>
          </a:prstGeom>
        </p:spPr>
      </p:pic>
      <p:sp>
        <p:nvSpPr>
          <p:cNvPr id="2" name="Título 1"/>
          <p:cNvSpPr>
            <a:spLocks noGrp="1"/>
          </p:cNvSpPr>
          <p:nvPr>
            <p:ph type="ctrTitle"/>
          </p:nvPr>
        </p:nvSpPr>
        <p:spPr>
          <a:xfrm rot="21396538">
            <a:off x="5229013" y="4788703"/>
            <a:ext cx="1733972" cy="352271"/>
          </a:xfrm>
        </p:spPr>
        <p:txBody>
          <a:bodyPr>
            <a:noAutofit/>
          </a:bodyPr>
          <a:lstStyle/>
          <a:p>
            <a:r>
              <a:rPr lang="pt-BR" sz="1800" cap="all" dirty="0">
                <a:solidFill>
                  <a:srgbClr val="561403"/>
                </a:solidFill>
                <a:latin typeface="Neufreit ExtraBold" panose="00000900000000000000" pitchFamily="50" charset="0"/>
              </a:rPr>
              <a:t>Episodio 4</a:t>
            </a:r>
          </a:p>
        </p:txBody>
      </p:sp>
      <p:sp>
        <p:nvSpPr>
          <p:cNvPr id="12" name="Título 1"/>
          <p:cNvSpPr txBox="1">
            <a:spLocks/>
          </p:cNvSpPr>
          <p:nvPr/>
        </p:nvSpPr>
        <p:spPr>
          <a:xfrm>
            <a:off x="2255519" y="5425951"/>
            <a:ext cx="7680960" cy="5859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3500" cap="all" dirty="0">
                <a:solidFill>
                  <a:schemeClr val="tx1">
                    <a:lumMod val="85000"/>
                    <a:lumOff val="15000"/>
                  </a:schemeClr>
                </a:solidFill>
                <a:latin typeface="Neufreit ExtraBold" panose="00000900000000000000" pitchFamily="50" charset="0"/>
              </a:rPr>
              <a:t>La </a:t>
            </a:r>
            <a:r>
              <a:rPr lang="pt-BR" sz="3500" cap="all" dirty="0" err="1">
                <a:solidFill>
                  <a:schemeClr val="tx1">
                    <a:lumMod val="85000"/>
                    <a:lumOff val="15000"/>
                  </a:schemeClr>
                </a:solidFill>
                <a:latin typeface="Neufreit ExtraBold" panose="00000900000000000000" pitchFamily="50" charset="0"/>
              </a:rPr>
              <a:t>piedra</a:t>
            </a:r>
            <a:r>
              <a:rPr lang="pt-BR" sz="3500" cap="all" dirty="0">
                <a:solidFill>
                  <a:schemeClr val="tx1">
                    <a:lumMod val="85000"/>
                    <a:lumOff val="15000"/>
                  </a:schemeClr>
                </a:solidFill>
                <a:latin typeface="Neufreit ExtraBold" panose="00000900000000000000" pitchFamily="50" charset="0"/>
              </a:rPr>
              <a:t> de </a:t>
            </a:r>
            <a:r>
              <a:rPr lang="pt-BR" sz="3500" cap="all" dirty="0" err="1">
                <a:solidFill>
                  <a:schemeClr val="tx1">
                    <a:lumMod val="85000"/>
                    <a:lumOff val="15000"/>
                  </a:schemeClr>
                </a:solidFill>
                <a:latin typeface="Neufreit ExtraBold" panose="00000900000000000000" pitchFamily="50" charset="0"/>
              </a:rPr>
              <a:t>la</a:t>
            </a:r>
            <a:r>
              <a:rPr lang="pt-BR" sz="3500" cap="all" dirty="0">
                <a:solidFill>
                  <a:schemeClr val="tx1">
                    <a:lumMod val="85000"/>
                    <a:lumOff val="15000"/>
                  </a:schemeClr>
                </a:solidFill>
                <a:latin typeface="Neufreit ExtraBold" panose="00000900000000000000" pitchFamily="50" charset="0"/>
              </a:rPr>
              <a:t> </a:t>
            </a:r>
            <a:r>
              <a:rPr lang="pt-BR" sz="3500" cap="all" dirty="0" err="1">
                <a:solidFill>
                  <a:schemeClr val="tx1">
                    <a:lumMod val="85000"/>
                    <a:lumOff val="15000"/>
                  </a:schemeClr>
                </a:solidFill>
                <a:latin typeface="Neufreit ExtraBold" panose="00000900000000000000" pitchFamily="50" charset="0"/>
              </a:rPr>
              <a:t>alegría</a:t>
            </a:r>
            <a:endParaRPr lang="pt-BR" sz="3500" cap="all" dirty="0">
              <a:solidFill>
                <a:schemeClr val="tx1">
                  <a:lumMod val="85000"/>
                  <a:lumOff val="15000"/>
                </a:schemeClr>
              </a:solidFill>
              <a:latin typeface="Neufreit ExtraBold" panose="00000900000000000000" pitchFamily="50" charset="0"/>
            </a:endParaRPr>
          </a:p>
        </p:txBody>
      </p:sp>
    </p:spTree>
    <p:extLst>
      <p:ext uri="{BB962C8B-B14F-4D97-AF65-F5344CB8AC3E}">
        <p14:creationId xmlns:p14="http://schemas.microsoft.com/office/powerpoint/2010/main" val="5037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sp>
        <p:nvSpPr>
          <p:cNvPr id="5" name="Título 1"/>
          <p:cNvSpPr txBox="1">
            <a:spLocks/>
          </p:cNvSpPr>
          <p:nvPr/>
        </p:nvSpPr>
        <p:spPr>
          <a:xfrm>
            <a:off x="4079608" y="444137"/>
            <a:ext cx="7113760" cy="10328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300" b="1" cap="all" dirty="0">
                <a:solidFill>
                  <a:srgbClr val="600404"/>
                </a:solidFill>
                <a:latin typeface="Neufreit ExtraBold" panose="00000900000000000000" pitchFamily="50" charset="0"/>
              </a:rPr>
              <a:t>¿</a:t>
            </a:r>
            <a:r>
              <a:rPr lang="pt-BR" sz="3300" b="1" cap="all" dirty="0" err="1">
                <a:solidFill>
                  <a:srgbClr val="600404"/>
                </a:solidFill>
                <a:latin typeface="Neufreit ExtraBold" panose="00000900000000000000" pitchFamily="50" charset="0"/>
              </a:rPr>
              <a:t>Cuál</a:t>
            </a:r>
            <a:r>
              <a:rPr lang="pt-BR" sz="3300" b="1" cap="all" dirty="0">
                <a:solidFill>
                  <a:srgbClr val="600404"/>
                </a:solidFill>
                <a:latin typeface="Neufreit ExtraBold" panose="00000900000000000000" pitchFamily="50" charset="0"/>
              </a:rPr>
              <a:t> es </a:t>
            </a:r>
            <a:r>
              <a:rPr lang="pt-BR" sz="3300" b="1" cap="all" dirty="0" err="1">
                <a:solidFill>
                  <a:srgbClr val="600404"/>
                </a:solidFill>
                <a:latin typeface="Neufreit ExtraBold" panose="00000900000000000000" pitchFamily="50" charset="0"/>
              </a:rPr>
              <a:t>la</a:t>
            </a:r>
            <a:r>
              <a:rPr lang="pt-BR" sz="3300" b="1" cap="all" dirty="0">
                <a:solidFill>
                  <a:srgbClr val="600404"/>
                </a:solidFill>
                <a:latin typeface="Neufreit ExtraBold" panose="00000900000000000000" pitchFamily="50" charset="0"/>
              </a:rPr>
              <a:t> </a:t>
            </a:r>
            <a:r>
              <a:rPr lang="pt-BR" sz="3300" b="1" cap="all" dirty="0" err="1">
                <a:solidFill>
                  <a:srgbClr val="600404"/>
                </a:solidFill>
                <a:latin typeface="Neufreit ExtraBold" panose="00000900000000000000" pitchFamily="50" charset="0"/>
              </a:rPr>
              <a:t>mayor</a:t>
            </a:r>
            <a:r>
              <a:rPr lang="pt-BR" sz="3300" b="1" cap="all" dirty="0">
                <a:solidFill>
                  <a:srgbClr val="600404"/>
                </a:solidFill>
                <a:latin typeface="Neufreit ExtraBold" panose="00000900000000000000" pitchFamily="50" charset="0"/>
              </a:rPr>
              <a:t> </a:t>
            </a:r>
            <a:r>
              <a:rPr lang="pt-BR" sz="3300" b="1" cap="all" dirty="0" err="1">
                <a:solidFill>
                  <a:srgbClr val="600404"/>
                </a:solidFill>
                <a:latin typeface="Neufreit ExtraBold" panose="00000900000000000000" pitchFamily="50" charset="0"/>
              </a:rPr>
              <a:t>promesa</a:t>
            </a:r>
            <a:r>
              <a:rPr lang="pt-BR" sz="3300" b="1" cap="all" dirty="0">
                <a:solidFill>
                  <a:srgbClr val="600404"/>
                </a:solidFill>
                <a:latin typeface="Neufreit ExtraBold" panose="00000900000000000000" pitchFamily="50" charset="0"/>
              </a:rPr>
              <a:t> que </a:t>
            </a:r>
            <a:r>
              <a:rPr lang="pt-BR" sz="3300" b="1" cap="all" dirty="0" err="1">
                <a:solidFill>
                  <a:srgbClr val="600404"/>
                </a:solidFill>
                <a:latin typeface="Neufreit ExtraBold" panose="00000900000000000000" pitchFamily="50" charset="0"/>
              </a:rPr>
              <a:t>Jesús</a:t>
            </a:r>
            <a:r>
              <a:rPr lang="pt-BR" sz="3300" b="1" cap="all" dirty="0">
                <a:solidFill>
                  <a:srgbClr val="600404"/>
                </a:solidFill>
                <a:latin typeface="Neufreit ExtraBold" panose="00000900000000000000" pitchFamily="50" charset="0"/>
              </a:rPr>
              <a:t> </a:t>
            </a:r>
            <a:r>
              <a:rPr lang="pt-BR" sz="3300" b="1" cap="all" dirty="0" err="1">
                <a:solidFill>
                  <a:srgbClr val="600404"/>
                </a:solidFill>
                <a:latin typeface="Neufreit ExtraBold" panose="00000900000000000000" pitchFamily="50" charset="0"/>
              </a:rPr>
              <a:t>hizo</a:t>
            </a:r>
            <a:r>
              <a:rPr lang="pt-BR" sz="3300" b="1" cap="all" dirty="0">
                <a:solidFill>
                  <a:srgbClr val="600404"/>
                </a:solidFill>
                <a:latin typeface="Neufreit ExtraBold" panose="00000900000000000000" pitchFamily="50" charset="0"/>
              </a:rPr>
              <a:t> a sus discípulos? </a:t>
            </a:r>
            <a:endParaRPr lang="pt-BR" sz="3300" cap="all" dirty="0">
              <a:solidFill>
                <a:srgbClr val="600404"/>
              </a:solidFill>
              <a:latin typeface="Neufreit ExtraBold" panose="00000900000000000000" pitchFamily="50" charset="0"/>
            </a:endParaRPr>
          </a:p>
        </p:txBody>
      </p:sp>
      <p:sp>
        <p:nvSpPr>
          <p:cNvPr id="16" name="CaixaDeTexto 15"/>
          <p:cNvSpPr txBox="1"/>
          <p:nvPr/>
        </p:nvSpPr>
        <p:spPr>
          <a:xfrm>
            <a:off x="4079608" y="1431127"/>
            <a:ext cx="7113760" cy="1938992"/>
          </a:xfrm>
          <a:prstGeom prst="rect">
            <a:avLst/>
          </a:prstGeom>
          <a:noFill/>
        </p:spPr>
        <p:txBody>
          <a:bodyPr wrap="square" rtlCol="0">
            <a:spAutoFit/>
          </a:bodyPr>
          <a:lstStyle/>
          <a:p>
            <a:r>
              <a:rPr lang="pt-BR" sz="2000" dirty="0">
                <a:latin typeface="Myriad Pro" panose="020B0503030403020204" pitchFamily="34" charset="0"/>
                <a:cs typeface="Myriad Arabic" panose="01010101010101010101" pitchFamily="50" charset="-78"/>
              </a:rPr>
              <a:t>“No se turbe </a:t>
            </a:r>
            <a:r>
              <a:rPr lang="pt-BR" sz="2000" dirty="0" err="1">
                <a:latin typeface="Myriad Pro" panose="020B0503030403020204" pitchFamily="34" charset="0"/>
                <a:cs typeface="Myriad Arabic" panose="01010101010101010101" pitchFamily="50" charset="-78"/>
              </a:rPr>
              <a:t>vuestro</a:t>
            </a:r>
            <a:r>
              <a:rPr lang="pt-BR" sz="2000" dirty="0">
                <a:latin typeface="Myriad Pro" panose="020B0503030403020204" pitchFamily="34" charset="0"/>
                <a:cs typeface="Myriad Arabic" panose="01010101010101010101" pitchFamily="50" charset="-78"/>
              </a:rPr>
              <a:t> </a:t>
            </a:r>
            <a:r>
              <a:rPr lang="pt-BR" sz="2000" dirty="0" err="1">
                <a:latin typeface="Myriad Pro" panose="020B0503030403020204" pitchFamily="34" charset="0"/>
                <a:cs typeface="Myriad Arabic" panose="01010101010101010101" pitchFamily="50" charset="-78"/>
              </a:rPr>
              <a:t>corazón</a:t>
            </a:r>
            <a:r>
              <a:rPr lang="pt-BR" sz="2000" dirty="0">
                <a:latin typeface="Myriad Pro" panose="020B0503030403020204" pitchFamily="34" charset="0"/>
                <a:cs typeface="Myriad Arabic" panose="01010101010101010101" pitchFamily="50" charset="-78"/>
              </a:rPr>
              <a:t>; </a:t>
            </a:r>
            <a:r>
              <a:rPr lang="pt-BR" sz="2000" dirty="0" err="1">
                <a:latin typeface="Myriad Pro" panose="020B0503030403020204" pitchFamily="34" charset="0"/>
                <a:cs typeface="Myriad Arabic" panose="01010101010101010101" pitchFamily="50" charset="-78"/>
              </a:rPr>
              <a:t>creéis</a:t>
            </a:r>
            <a:r>
              <a:rPr lang="pt-BR" sz="2000" dirty="0">
                <a:latin typeface="Myriad Pro" panose="020B0503030403020204" pitchFamily="34" charset="0"/>
                <a:cs typeface="Myriad Arabic" panose="01010101010101010101" pitchFamily="50" charset="-78"/>
              </a:rPr>
              <a:t> </a:t>
            </a:r>
            <a:r>
              <a:rPr lang="pt-BR" sz="2000" dirty="0" err="1">
                <a:latin typeface="Myriad Pro" panose="020B0503030403020204" pitchFamily="34" charset="0"/>
                <a:cs typeface="Myriad Arabic" panose="01010101010101010101" pitchFamily="50" charset="-78"/>
              </a:rPr>
              <a:t>en</a:t>
            </a:r>
            <a:r>
              <a:rPr lang="pt-BR" sz="2000" dirty="0">
                <a:latin typeface="Myriad Pro" panose="020B0503030403020204" pitchFamily="34" charset="0"/>
                <a:cs typeface="Myriad Arabic" panose="01010101010101010101" pitchFamily="50" charset="-78"/>
              </a:rPr>
              <a:t> </a:t>
            </a:r>
            <a:r>
              <a:rPr lang="pt-BR" sz="2000" dirty="0" err="1">
                <a:latin typeface="Myriad Pro" panose="020B0503030403020204" pitchFamily="34" charset="0"/>
                <a:cs typeface="Myriad Arabic" panose="01010101010101010101" pitchFamily="50" charset="-78"/>
              </a:rPr>
              <a:t>Dios</a:t>
            </a:r>
            <a:r>
              <a:rPr lang="pt-BR" sz="2000" dirty="0">
                <a:latin typeface="Myriad Pro" panose="020B0503030403020204" pitchFamily="34" charset="0"/>
                <a:cs typeface="Myriad Arabic" panose="01010101010101010101" pitchFamily="50" charset="-78"/>
              </a:rPr>
              <a:t>, </a:t>
            </a:r>
            <a:r>
              <a:rPr lang="pt-BR" sz="2000" dirty="0" err="1">
                <a:latin typeface="Myriad Pro" panose="020B0503030403020204" pitchFamily="34" charset="0"/>
                <a:cs typeface="Myriad Arabic" panose="01010101010101010101" pitchFamily="50" charset="-78"/>
              </a:rPr>
              <a:t>creed</a:t>
            </a:r>
            <a:r>
              <a:rPr lang="pt-BR" sz="2000" dirty="0">
                <a:latin typeface="Myriad Pro" panose="020B0503030403020204" pitchFamily="34" charset="0"/>
                <a:cs typeface="Myriad Arabic" panose="01010101010101010101" pitchFamily="50" charset="-78"/>
              </a:rPr>
              <a:t> </a:t>
            </a:r>
            <a:r>
              <a:rPr lang="pt-BR" sz="2000" dirty="0" err="1">
                <a:latin typeface="Myriad Pro" panose="020B0503030403020204" pitchFamily="34" charset="0"/>
                <a:cs typeface="Myriad Arabic" panose="01010101010101010101" pitchFamily="50" charset="-78"/>
              </a:rPr>
              <a:t>también</a:t>
            </a:r>
            <a:r>
              <a:rPr lang="pt-BR" sz="2000" dirty="0">
                <a:latin typeface="Myriad Pro" panose="020B0503030403020204" pitchFamily="34" charset="0"/>
                <a:cs typeface="Myriad Arabic" panose="01010101010101010101" pitchFamily="50" charset="-78"/>
              </a:rPr>
              <a:t> </a:t>
            </a:r>
            <a:r>
              <a:rPr lang="pt-BR" sz="2000" dirty="0" err="1">
                <a:latin typeface="Myriad Pro" panose="020B0503030403020204" pitchFamily="34" charset="0"/>
                <a:cs typeface="Myriad Arabic" panose="01010101010101010101" pitchFamily="50" charset="-78"/>
              </a:rPr>
              <a:t>en</a:t>
            </a:r>
            <a:r>
              <a:rPr lang="pt-BR" sz="2000" dirty="0">
                <a:latin typeface="Myriad Pro" panose="020B0503030403020204" pitchFamily="34" charset="0"/>
                <a:cs typeface="Myriad Arabic" panose="01010101010101010101" pitchFamily="50" charset="-78"/>
              </a:rPr>
              <a:t> </a:t>
            </a:r>
            <a:r>
              <a:rPr lang="pt-BR" sz="2000" dirty="0" err="1">
                <a:latin typeface="Myriad Pro" panose="020B0503030403020204" pitchFamily="34" charset="0"/>
                <a:cs typeface="Myriad Arabic" panose="01010101010101010101" pitchFamily="50" charset="-78"/>
              </a:rPr>
              <a:t>mí</a:t>
            </a:r>
            <a:r>
              <a:rPr lang="pt-BR" sz="2000" dirty="0">
                <a:latin typeface="Myriad Pro" panose="020B0503030403020204" pitchFamily="34" charset="0"/>
                <a:cs typeface="Myriad Arabic" panose="01010101010101010101" pitchFamily="50" charset="-78"/>
              </a:rPr>
              <a:t>. </a:t>
            </a:r>
            <a:r>
              <a:rPr lang="pt-BR" sz="2000" dirty="0" err="1">
                <a:latin typeface="Myriad Pro" panose="020B0503030403020204" pitchFamily="34" charset="0"/>
                <a:cs typeface="Myriad Arabic" panose="01010101010101010101" pitchFamily="50" charset="-78"/>
              </a:rPr>
              <a:t>En</a:t>
            </a:r>
            <a:r>
              <a:rPr lang="pt-BR" sz="2000" dirty="0">
                <a:latin typeface="Myriad Pro" panose="020B0503030403020204" pitchFamily="34" charset="0"/>
                <a:cs typeface="Myriad Arabic" panose="01010101010101010101" pitchFamily="50" charset="-78"/>
              </a:rPr>
              <a:t> </a:t>
            </a:r>
            <a:r>
              <a:rPr lang="pt-BR" sz="2000" dirty="0" err="1">
                <a:latin typeface="Myriad Pro" panose="020B0503030403020204" pitchFamily="34" charset="0"/>
                <a:cs typeface="Myriad Arabic" panose="01010101010101010101" pitchFamily="50" charset="-78"/>
              </a:rPr>
              <a:t>la</a:t>
            </a:r>
            <a:r>
              <a:rPr lang="pt-BR" sz="2000" dirty="0">
                <a:latin typeface="Myriad Pro" panose="020B0503030403020204" pitchFamily="34" charset="0"/>
                <a:cs typeface="Myriad Arabic" panose="01010101010101010101" pitchFamily="50" charset="-78"/>
              </a:rPr>
              <a:t> casa de mi Padre </a:t>
            </a:r>
            <a:r>
              <a:rPr lang="pt-BR" sz="2000" dirty="0" err="1">
                <a:latin typeface="Myriad Pro" panose="020B0503030403020204" pitchFamily="34" charset="0"/>
                <a:cs typeface="Myriad Arabic" panose="01010101010101010101" pitchFamily="50" charset="-78"/>
              </a:rPr>
              <a:t>muchas</a:t>
            </a:r>
            <a:r>
              <a:rPr lang="pt-BR" sz="2000" dirty="0">
                <a:latin typeface="Myriad Pro" panose="020B0503030403020204" pitchFamily="34" charset="0"/>
                <a:cs typeface="Myriad Arabic" panose="01010101010101010101" pitchFamily="50" charset="-78"/>
              </a:rPr>
              <a:t> moradas </a:t>
            </a:r>
            <a:r>
              <a:rPr lang="pt-BR" sz="2000" dirty="0" err="1">
                <a:latin typeface="Myriad Pro" panose="020B0503030403020204" pitchFamily="34" charset="0"/>
                <a:cs typeface="Myriad Arabic" panose="01010101010101010101" pitchFamily="50" charset="-78"/>
              </a:rPr>
              <a:t>hay</a:t>
            </a:r>
            <a:r>
              <a:rPr lang="pt-BR" sz="2000" dirty="0">
                <a:latin typeface="Myriad Pro" panose="020B0503030403020204" pitchFamily="34" charset="0"/>
                <a:cs typeface="Myriad Arabic" panose="01010101010101010101" pitchFamily="50" charset="-78"/>
              </a:rPr>
              <a:t>; si </a:t>
            </a:r>
            <a:r>
              <a:rPr lang="pt-BR" sz="2000" dirty="0" err="1">
                <a:latin typeface="Myriad Pro" panose="020B0503030403020204" pitchFamily="34" charset="0"/>
                <a:cs typeface="Myriad Arabic" panose="01010101010101010101" pitchFamily="50" charset="-78"/>
              </a:rPr>
              <a:t>así</a:t>
            </a:r>
            <a:r>
              <a:rPr lang="pt-BR" sz="2000" dirty="0">
                <a:latin typeface="Myriad Pro" panose="020B0503030403020204" pitchFamily="34" charset="0"/>
                <a:cs typeface="Myriad Arabic" panose="01010101010101010101" pitchFamily="50" charset="-78"/>
              </a:rPr>
              <a:t> no </a:t>
            </a:r>
            <a:r>
              <a:rPr lang="pt-BR" sz="2000" dirty="0" err="1">
                <a:latin typeface="Myriad Pro" panose="020B0503030403020204" pitchFamily="34" charset="0"/>
                <a:cs typeface="Myriad Arabic" panose="01010101010101010101" pitchFamily="50" charset="-78"/>
              </a:rPr>
              <a:t>fuera</a:t>
            </a:r>
            <a:r>
              <a:rPr lang="pt-BR" sz="2000" dirty="0">
                <a:latin typeface="Myriad Pro" panose="020B0503030403020204" pitchFamily="34" charset="0"/>
                <a:cs typeface="Myriad Arabic" panose="01010101010101010101" pitchFamily="50" charset="-78"/>
              </a:rPr>
              <a:t>, </a:t>
            </a:r>
            <a:r>
              <a:rPr lang="pt-BR" sz="2000" dirty="0" err="1">
                <a:latin typeface="Myriad Pro" panose="020B0503030403020204" pitchFamily="34" charset="0"/>
                <a:cs typeface="Myriad Arabic" panose="01010101010101010101" pitchFamily="50" charset="-78"/>
              </a:rPr>
              <a:t>yo</a:t>
            </a:r>
            <a:r>
              <a:rPr lang="pt-BR" sz="2000" dirty="0">
                <a:latin typeface="Myriad Pro" panose="020B0503030403020204" pitchFamily="34" charset="0"/>
                <a:cs typeface="Myriad Arabic" panose="01010101010101010101" pitchFamily="50" charset="-78"/>
              </a:rPr>
              <a:t> os </a:t>
            </a:r>
            <a:r>
              <a:rPr lang="pt-BR" sz="2000" dirty="0" err="1">
                <a:latin typeface="Myriad Pro" panose="020B0503030403020204" pitchFamily="34" charset="0"/>
                <a:cs typeface="Myriad Arabic" panose="01010101010101010101" pitchFamily="50" charset="-78"/>
              </a:rPr>
              <a:t>lo</a:t>
            </a:r>
            <a:r>
              <a:rPr lang="pt-BR" sz="2000" dirty="0">
                <a:latin typeface="Myriad Pro" panose="020B0503030403020204" pitchFamily="34" charset="0"/>
                <a:cs typeface="Myriad Arabic" panose="01010101010101010101" pitchFamily="50" charset="-78"/>
              </a:rPr>
              <a:t> </a:t>
            </a:r>
            <a:r>
              <a:rPr lang="pt-BR" sz="2000" dirty="0" err="1">
                <a:latin typeface="Myriad Pro" panose="020B0503030403020204" pitchFamily="34" charset="0"/>
                <a:cs typeface="Myriad Arabic" panose="01010101010101010101" pitchFamily="50" charset="-78"/>
              </a:rPr>
              <a:t>hubiera</a:t>
            </a:r>
            <a:r>
              <a:rPr lang="pt-BR" sz="2000" dirty="0">
                <a:latin typeface="Myriad Pro" panose="020B0503030403020204" pitchFamily="34" charset="0"/>
                <a:cs typeface="Myriad Arabic" panose="01010101010101010101" pitchFamily="50" charset="-78"/>
              </a:rPr>
              <a:t> </a:t>
            </a:r>
            <a:r>
              <a:rPr lang="pt-BR" sz="2000" dirty="0" err="1">
                <a:latin typeface="Myriad Pro" panose="020B0503030403020204" pitchFamily="34" charset="0"/>
                <a:cs typeface="Myriad Arabic" panose="01010101010101010101" pitchFamily="50" charset="-78"/>
              </a:rPr>
              <a:t>dicho</a:t>
            </a:r>
            <a:r>
              <a:rPr lang="pt-BR" sz="2000" dirty="0">
                <a:latin typeface="Myriad Pro" panose="020B0503030403020204" pitchFamily="34" charset="0"/>
                <a:cs typeface="Myriad Arabic" panose="01010101010101010101" pitchFamily="50" charset="-78"/>
              </a:rPr>
              <a:t>; </a:t>
            </a:r>
            <a:r>
              <a:rPr lang="pt-BR" sz="2000" dirty="0" err="1">
                <a:latin typeface="Myriad Pro" panose="020B0503030403020204" pitchFamily="34" charset="0"/>
                <a:cs typeface="Myriad Arabic" panose="01010101010101010101" pitchFamily="50" charset="-78"/>
              </a:rPr>
              <a:t>voy</a:t>
            </a:r>
            <a:r>
              <a:rPr lang="pt-BR" sz="2000" dirty="0">
                <a:latin typeface="Myriad Pro" panose="020B0503030403020204" pitchFamily="34" charset="0"/>
                <a:cs typeface="Myriad Arabic" panose="01010101010101010101" pitchFamily="50" charset="-78"/>
              </a:rPr>
              <a:t>, </a:t>
            </a:r>
            <a:r>
              <a:rPr lang="pt-BR" sz="2000" dirty="0" err="1">
                <a:latin typeface="Myriad Pro" panose="020B0503030403020204" pitchFamily="34" charset="0"/>
                <a:cs typeface="Myriad Arabic" panose="01010101010101010101" pitchFamily="50" charset="-78"/>
              </a:rPr>
              <a:t>pues</a:t>
            </a:r>
            <a:r>
              <a:rPr lang="pt-BR" sz="2000" dirty="0">
                <a:latin typeface="Myriad Pro" panose="020B0503030403020204" pitchFamily="34" charset="0"/>
                <a:cs typeface="Myriad Arabic" panose="01010101010101010101" pitchFamily="50" charset="-78"/>
              </a:rPr>
              <a:t>, a preparar lugar para </a:t>
            </a:r>
            <a:r>
              <a:rPr lang="pt-BR" sz="2000" dirty="0" err="1">
                <a:latin typeface="Myriad Pro" panose="020B0503030403020204" pitchFamily="34" charset="0"/>
                <a:cs typeface="Myriad Arabic" panose="01010101010101010101" pitchFamily="50" charset="-78"/>
              </a:rPr>
              <a:t>vosotros</a:t>
            </a:r>
            <a:r>
              <a:rPr lang="pt-BR" sz="2000" dirty="0">
                <a:latin typeface="Myriad Pro" panose="020B0503030403020204" pitchFamily="34" charset="0"/>
                <a:cs typeface="Myriad Arabic" panose="01010101010101010101" pitchFamily="50" charset="-78"/>
              </a:rPr>
              <a:t>. </a:t>
            </a:r>
            <a:r>
              <a:rPr lang="pt-BR" sz="2000" dirty="0" err="1">
                <a:latin typeface="Myriad Pro" panose="020B0503030403020204" pitchFamily="34" charset="0"/>
                <a:cs typeface="Myriad Arabic" panose="01010101010101010101" pitchFamily="50" charset="-78"/>
              </a:rPr>
              <a:t>Y</a:t>
            </a:r>
            <a:r>
              <a:rPr lang="pt-BR" sz="2000" dirty="0">
                <a:latin typeface="Myriad Pro" panose="020B0503030403020204" pitchFamily="34" charset="0"/>
                <a:cs typeface="Myriad Arabic" panose="01010101010101010101" pitchFamily="50" charset="-78"/>
              </a:rPr>
              <a:t> si me </a:t>
            </a:r>
            <a:r>
              <a:rPr lang="pt-BR" sz="2000" dirty="0" err="1">
                <a:latin typeface="Myriad Pro" panose="020B0503030403020204" pitchFamily="34" charset="0"/>
                <a:cs typeface="Myriad Arabic" panose="01010101010101010101" pitchFamily="50" charset="-78"/>
              </a:rPr>
              <a:t>fuere</a:t>
            </a:r>
            <a:r>
              <a:rPr lang="pt-BR" sz="2000" dirty="0">
                <a:latin typeface="Myriad Pro" panose="020B0503030403020204" pitchFamily="34" charset="0"/>
                <a:cs typeface="Myriad Arabic" panose="01010101010101010101" pitchFamily="50" charset="-78"/>
              </a:rPr>
              <a:t> </a:t>
            </a:r>
            <a:r>
              <a:rPr lang="pt-BR" sz="2000" dirty="0" err="1">
                <a:latin typeface="Myriad Pro" panose="020B0503030403020204" pitchFamily="34" charset="0"/>
                <a:cs typeface="Myriad Arabic" panose="01010101010101010101" pitchFamily="50" charset="-78"/>
              </a:rPr>
              <a:t>y</a:t>
            </a:r>
            <a:r>
              <a:rPr lang="pt-BR" sz="2000" dirty="0">
                <a:latin typeface="Myriad Pro" panose="020B0503030403020204" pitchFamily="34" charset="0"/>
                <a:cs typeface="Myriad Arabic" panose="01010101010101010101" pitchFamily="50" charset="-78"/>
              </a:rPr>
              <a:t> os </a:t>
            </a:r>
            <a:r>
              <a:rPr lang="pt-BR" sz="2000" dirty="0" err="1">
                <a:latin typeface="Myriad Pro" panose="020B0503030403020204" pitchFamily="34" charset="0"/>
                <a:cs typeface="Myriad Arabic" panose="01010101010101010101" pitchFamily="50" charset="-78"/>
              </a:rPr>
              <a:t>preparare</a:t>
            </a:r>
            <a:r>
              <a:rPr lang="pt-BR" sz="2000" dirty="0">
                <a:latin typeface="Myriad Pro" panose="020B0503030403020204" pitchFamily="34" charset="0"/>
                <a:cs typeface="Myriad Arabic" panose="01010101010101010101" pitchFamily="50" charset="-78"/>
              </a:rPr>
              <a:t> lugar, </a:t>
            </a:r>
            <a:r>
              <a:rPr lang="pt-BR" sz="2000" dirty="0" err="1">
                <a:latin typeface="Myriad Pro" panose="020B0503030403020204" pitchFamily="34" charset="0"/>
                <a:cs typeface="Myriad Arabic" panose="01010101010101010101" pitchFamily="50" charset="-78"/>
              </a:rPr>
              <a:t>vendré</a:t>
            </a:r>
            <a:r>
              <a:rPr lang="pt-BR" sz="2000" dirty="0">
                <a:latin typeface="Myriad Pro" panose="020B0503030403020204" pitchFamily="34" charset="0"/>
                <a:cs typeface="Myriad Arabic" panose="01010101010101010101" pitchFamily="50" charset="-78"/>
              </a:rPr>
              <a:t> </a:t>
            </a:r>
            <a:r>
              <a:rPr lang="pt-BR" sz="2000" dirty="0" err="1">
                <a:latin typeface="Myriad Pro" panose="020B0503030403020204" pitchFamily="34" charset="0"/>
                <a:cs typeface="Myriad Arabic" panose="01010101010101010101" pitchFamily="50" charset="-78"/>
              </a:rPr>
              <a:t>otra</a:t>
            </a:r>
            <a:r>
              <a:rPr lang="pt-BR" sz="2000" dirty="0">
                <a:latin typeface="Myriad Pro" panose="020B0503030403020204" pitchFamily="34" charset="0"/>
                <a:cs typeface="Myriad Arabic" panose="01010101010101010101" pitchFamily="50" charset="-78"/>
              </a:rPr>
              <a:t> vez, </a:t>
            </a:r>
            <a:r>
              <a:rPr lang="pt-BR" sz="2000" dirty="0" err="1">
                <a:latin typeface="Myriad Pro" panose="020B0503030403020204" pitchFamily="34" charset="0"/>
                <a:cs typeface="Myriad Arabic" panose="01010101010101010101" pitchFamily="50" charset="-78"/>
              </a:rPr>
              <a:t>y</a:t>
            </a:r>
            <a:r>
              <a:rPr lang="pt-BR" sz="2000" dirty="0">
                <a:latin typeface="Myriad Pro" panose="020B0503030403020204" pitchFamily="34" charset="0"/>
                <a:cs typeface="Myriad Arabic" panose="01010101010101010101" pitchFamily="50" charset="-78"/>
              </a:rPr>
              <a:t> os </a:t>
            </a:r>
            <a:r>
              <a:rPr lang="pt-BR" sz="2000" dirty="0" err="1">
                <a:latin typeface="Myriad Pro" panose="020B0503030403020204" pitchFamily="34" charset="0"/>
                <a:cs typeface="Myriad Arabic" panose="01010101010101010101" pitchFamily="50" charset="-78"/>
              </a:rPr>
              <a:t>tomaré</a:t>
            </a:r>
            <a:r>
              <a:rPr lang="pt-BR" sz="2000" dirty="0">
                <a:latin typeface="Myriad Pro" panose="020B0503030403020204" pitchFamily="34" charset="0"/>
                <a:cs typeface="Myriad Arabic" panose="01010101010101010101" pitchFamily="50" charset="-78"/>
              </a:rPr>
              <a:t> a </a:t>
            </a:r>
            <a:r>
              <a:rPr lang="pt-BR" sz="2000" dirty="0" err="1">
                <a:latin typeface="Myriad Pro" panose="020B0503030403020204" pitchFamily="34" charset="0"/>
                <a:cs typeface="Myriad Arabic" panose="01010101010101010101" pitchFamily="50" charset="-78"/>
              </a:rPr>
              <a:t>mí</a:t>
            </a:r>
            <a:r>
              <a:rPr lang="pt-BR" sz="2000" dirty="0">
                <a:latin typeface="Myriad Pro" panose="020B0503030403020204" pitchFamily="34" charset="0"/>
                <a:cs typeface="Myriad Arabic" panose="01010101010101010101" pitchFamily="50" charset="-78"/>
              </a:rPr>
              <a:t> </a:t>
            </a:r>
            <a:r>
              <a:rPr lang="pt-BR" sz="2000" dirty="0" err="1">
                <a:latin typeface="Myriad Pro" panose="020B0503030403020204" pitchFamily="34" charset="0"/>
                <a:cs typeface="Myriad Arabic" panose="01010101010101010101" pitchFamily="50" charset="-78"/>
              </a:rPr>
              <a:t>mismo</a:t>
            </a:r>
            <a:r>
              <a:rPr lang="pt-BR" sz="2000" dirty="0">
                <a:latin typeface="Myriad Pro" panose="020B0503030403020204" pitchFamily="34" charset="0"/>
                <a:cs typeface="Myriad Arabic" panose="01010101010101010101" pitchFamily="50" charset="-78"/>
              </a:rPr>
              <a:t>, para que donde </a:t>
            </a:r>
            <a:r>
              <a:rPr lang="pt-BR" sz="2000" dirty="0" err="1">
                <a:latin typeface="Myriad Pro" panose="020B0503030403020204" pitchFamily="34" charset="0"/>
                <a:cs typeface="Myriad Arabic" panose="01010101010101010101" pitchFamily="50" charset="-78"/>
              </a:rPr>
              <a:t>yo</a:t>
            </a:r>
            <a:r>
              <a:rPr lang="pt-BR" sz="2000" dirty="0">
                <a:latin typeface="Myriad Pro" panose="020B0503030403020204" pitchFamily="34" charset="0"/>
                <a:cs typeface="Myriad Arabic" panose="01010101010101010101" pitchFamily="50" charset="-78"/>
              </a:rPr>
              <a:t> </a:t>
            </a:r>
            <a:r>
              <a:rPr lang="pt-BR" sz="2000" dirty="0" err="1">
                <a:latin typeface="Myriad Pro" panose="020B0503030403020204" pitchFamily="34" charset="0"/>
                <a:cs typeface="Myriad Arabic" panose="01010101010101010101" pitchFamily="50" charset="-78"/>
              </a:rPr>
              <a:t>estoy</a:t>
            </a:r>
            <a:r>
              <a:rPr lang="pt-BR" sz="2000" dirty="0">
                <a:latin typeface="Myriad Pro" panose="020B0503030403020204" pitchFamily="34" charset="0"/>
                <a:cs typeface="Myriad Arabic" panose="01010101010101010101" pitchFamily="50" charset="-78"/>
              </a:rPr>
              <a:t>, </a:t>
            </a:r>
            <a:r>
              <a:rPr lang="pt-BR" sz="2000" dirty="0" err="1">
                <a:latin typeface="Myriad Pro" panose="020B0503030403020204" pitchFamily="34" charset="0"/>
                <a:cs typeface="Myriad Arabic" panose="01010101010101010101" pitchFamily="50" charset="-78"/>
              </a:rPr>
              <a:t>vosotros</a:t>
            </a:r>
            <a:r>
              <a:rPr lang="pt-BR" sz="2000" dirty="0">
                <a:latin typeface="Myriad Pro" panose="020B0503030403020204" pitchFamily="34" charset="0"/>
                <a:cs typeface="Myriad Arabic" panose="01010101010101010101" pitchFamily="50" charset="-78"/>
              </a:rPr>
              <a:t> </a:t>
            </a:r>
            <a:r>
              <a:rPr lang="pt-BR" sz="2000" dirty="0" err="1">
                <a:latin typeface="Myriad Pro" panose="020B0503030403020204" pitchFamily="34" charset="0"/>
                <a:cs typeface="Myriad Arabic" panose="01010101010101010101" pitchFamily="50" charset="-78"/>
              </a:rPr>
              <a:t>también</a:t>
            </a:r>
            <a:r>
              <a:rPr lang="pt-BR" sz="2000" dirty="0">
                <a:latin typeface="Myriad Pro" panose="020B0503030403020204" pitchFamily="34" charset="0"/>
                <a:cs typeface="Myriad Arabic" panose="01010101010101010101" pitchFamily="50" charset="-78"/>
              </a:rPr>
              <a:t> </a:t>
            </a:r>
            <a:r>
              <a:rPr lang="pt-BR" sz="2000" dirty="0" err="1">
                <a:latin typeface="Myriad Pro" panose="020B0503030403020204" pitchFamily="34" charset="0"/>
                <a:cs typeface="Myriad Arabic" panose="01010101010101010101" pitchFamily="50" charset="-78"/>
              </a:rPr>
              <a:t>estéis</a:t>
            </a:r>
            <a:r>
              <a:rPr lang="pt-BR" sz="2000" b="1" dirty="0">
                <a:latin typeface="Myriad Pro" panose="020B0503030403020204" pitchFamily="34" charset="0"/>
                <a:cs typeface="Myriad Arabic" panose="01010101010101010101" pitchFamily="50" charset="-78"/>
              </a:rPr>
              <a:t>.” Juan 14:1-3</a:t>
            </a:r>
            <a:endParaRPr lang="pt-BR" sz="2000" dirty="0">
              <a:latin typeface="Myriad Pro" panose="020B0503030403020204" pitchFamily="34" charset="0"/>
              <a:cs typeface="Myriad Arabic" panose="01010101010101010101" pitchFamily="50" charset="-78"/>
            </a:endParaRPr>
          </a:p>
        </p:txBody>
      </p:sp>
    </p:spTree>
    <p:extLst>
      <p:ext uri="{BB962C8B-B14F-4D97-AF65-F5344CB8AC3E}">
        <p14:creationId xmlns:p14="http://schemas.microsoft.com/office/powerpoint/2010/main" val="139093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4222" y="4351256"/>
            <a:ext cx="7443554" cy="2097206"/>
          </a:xfrm>
          <a:prstGeom prst="rect">
            <a:avLst/>
          </a:prstGeom>
        </p:spPr>
      </p:pic>
      <p:sp>
        <p:nvSpPr>
          <p:cNvPr id="16" name="CaixaDeTexto 15"/>
          <p:cNvSpPr txBox="1"/>
          <p:nvPr/>
        </p:nvSpPr>
        <p:spPr>
          <a:xfrm>
            <a:off x="5287172" y="2177760"/>
            <a:ext cx="5273398" cy="1323439"/>
          </a:xfrm>
          <a:prstGeom prst="rect">
            <a:avLst/>
          </a:prstGeom>
          <a:noFill/>
        </p:spPr>
        <p:txBody>
          <a:bodyPr wrap="square" rtlCol="0">
            <a:spAutoFit/>
          </a:bodyPr>
          <a:lstStyle/>
          <a:p>
            <a:pPr algn="ctr"/>
            <a:r>
              <a:rPr lang="pt-BR" sz="2000" dirty="0">
                <a:latin typeface="Myriad Pro" panose="020B0503030403020204" pitchFamily="34" charset="0"/>
              </a:rPr>
              <a:t>“</a:t>
            </a:r>
            <a:r>
              <a:rPr lang="pt-BR" sz="2000" dirty="0" err="1">
                <a:latin typeface="Myriad Pro" panose="020B0503030403020204" pitchFamily="34" charset="0"/>
              </a:rPr>
              <a:t>Habiendo</a:t>
            </a:r>
            <a:r>
              <a:rPr lang="pt-BR" sz="2000" dirty="0">
                <a:latin typeface="Myriad Pro" panose="020B0503030403020204" pitchFamily="34" charset="0"/>
              </a:rPr>
              <a:t> </a:t>
            </a:r>
            <a:r>
              <a:rPr lang="pt-BR" sz="2000" dirty="0" err="1">
                <a:latin typeface="Myriad Pro" panose="020B0503030403020204" pitchFamily="34" charset="0"/>
              </a:rPr>
              <a:t>dicho</a:t>
            </a:r>
            <a:r>
              <a:rPr lang="pt-BR" sz="2000" dirty="0">
                <a:latin typeface="Myriad Pro" panose="020B0503030403020204" pitchFamily="34" charset="0"/>
              </a:rPr>
              <a:t> </a:t>
            </a:r>
            <a:r>
              <a:rPr lang="pt-BR" sz="2000" dirty="0" err="1">
                <a:latin typeface="Myriad Pro" panose="020B0503030403020204" pitchFamily="34" charset="0"/>
              </a:rPr>
              <a:t>Jesús</a:t>
            </a:r>
            <a:r>
              <a:rPr lang="pt-BR" sz="2000" dirty="0">
                <a:latin typeface="Myriad Pro" panose="020B0503030403020204" pitchFamily="34" charset="0"/>
              </a:rPr>
              <a:t> </a:t>
            </a:r>
            <a:r>
              <a:rPr lang="pt-BR" sz="2000" dirty="0" err="1">
                <a:latin typeface="Myriad Pro" panose="020B0503030403020204" pitchFamily="34" charset="0"/>
              </a:rPr>
              <a:t>esto</a:t>
            </a:r>
            <a:r>
              <a:rPr lang="pt-BR" sz="2000" dirty="0">
                <a:latin typeface="Myriad Pro" panose="020B0503030403020204" pitchFamily="34" charset="0"/>
              </a:rPr>
              <a:t>, se </a:t>
            </a:r>
            <a:r>
              <a:rPr lang="pt-BR" sz="2000" dirty="0" err="1">
                <a:latin typeface="Myriad Pro" panose="020B0503030403020204" pitchFamily="34" charset="0"/>
              </a:rPr>
              <a:t>conmovió</a:t>
            </a:r>
            <a:r>
              <a:rPr lang="pt-BR" sz="2000" dirty="0">
                <a:latin typeface="Myriad Pro" panose="020B0503030403020204" pitchFamily="34" charset="0"/>
              </a:rPr>
              <a:t> </a:t>
            </a:r>
            <a:r>
              <a:rPr lang="pt-BR" sz="2000" dirty="0" err="1">
                <a:latin typeface="Myriad Pro" panose="020B0503030403020204" pitchFamily="34" charset="0"/>
              </a:rPr>
              <a:t>en</a:t>
            </a:r>
            <a:r>
              <a:rPr lang="pt-BR" sz="2000" dirty="0">
                <a:latin typeface="Myriad Pro" panose="020B0503030403020204" pitchFamily="34" charset="0"/>
              </a:rPr>
              <a:t> </a:t>
            </a:r>
            <a:r>
              <a:rPr lang="pt-BR" sz="2000" dirty="0" err="1">
                <a:latin typeface="Myriad Pro" panose="020B0503030403020204" pitchFamily="34" charset="0"/>
              </a:rPr>
              <a:t>espíritu</a:t>
            </a:r>
            <a:r>
              <a:rPr lang="pt-BR" sz="2000" dirty="0">
                <a:latin typeface="Myriad Pro" panose="020B0503030403020204" pitchFamily="34" charset="0"/>
              </a:rPr>
              <a:t>, </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declaró</a:t>
            </a:r>
            <a:r>
              <a:rPr lang="pt-BR" sz="2000" dirty="0">
                <a:latin typeface="Myriad Pro" panose="020B0503030403020204" pitchFamily="34" charset="0"/>
              </a:rPr>
              <a:t> </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dijo</a:t>
            </a:r>
            <a:r>
              <a:rPr lang="pt-BR" sz="2000" dirty="0">
                <a:latin typeface="Myriad Pro" panose="020B0503030403020204" pitchFamily="34" charset="0"/>
              </a:rPr>
              <a:t>: De </a:t>
            </a:r>
            <a:r>
              <a:rPr lang="pt-BR" sz="2000" dirty="0" err="1">
                <a:latin typeface="Myriad Pro" panose="020B0503030403020204" pitchFamily="34" charset="0"/>
              </a:rPr>
              <a:t>cierto</a:t>
            </a:r>
            <a:r>
              <a:rPr lang="pt-BR" sz="2000" dirty="0">
                <a:latin typeface="Myriad Pro" panose="020B0503030403020204" pitchFamily="34" charset="0"/>
              </a:rPr>
              <a:t>, de </a:t>
            </a:r>
            <a:r>
              <a:rPr lang="pt-BR" sz="2000" dirty="0" err="1">
                <a:latin typeface="Myriad Pro" panose="020B0503030403020204" pitchFamily="34" charset="0"/>
              </a:rPr>
              <a:t>cierto</a:t>
            </a:r>
            <a:r>
              <a:rPr lang="pt-BR" sz="2000" dirty="0">
                <a:latin typeface="Myriad Pro" panose="020B0503030403020204" pitchFamily="34" charset="0"/>
              </a:rPr>
              <a:t> os digo, que uno de </a:t>
            </a:r>
            <a:r>
              <a:rPr lang="pt-BR" sz="2000" dirty="0" err="1">
                <a:latin typeface="Myriad Pro" panose="020B0503030403020204" pitchFamily="34" charset="0"/>
              </a:rPr>
              <a:t>vosotros</a:t>
            </a:r>
            <a:r>
              <a:rPr lang="pt-BR" sz="2000" dirty="0">
                <a:latin typeface="Myriad Pro" panose="020B0503030403020204" pitchFamily="34" charset="0"/>
              </a:rPr>
              <a:t> me </a:t>
            </a:r>
            <a:r>
              <a:rPr lang="pt-BR" sz="2000" dirty="0" err="1">
                <a:latin typeface="Myriad Pro" panose="020B0503030403020204" pitchFamily="34" charset="0"/>
              </a:rPr>
              <a:t>va</a:t>
            </a:r>
            <a:r>
              <a:rPr lang="pt-BR" sz="2000" dirty="0">
                <a:latin typeface="Myriad Pro" panose="020B0503030403020204" pitchFamily="34" charset="0"/>
              </a:rPr>
              <a:t> a entregar.” </a:t>
            </a:r>
            <a:r>
              <a:rPr lang="pt-BR" sz="2000" b="1" dirty="0">
                <a:latin typeface="Myriad Pro" panose="020B0503030403020204" pitchFamily="34" charset="0"/>
              </a:rPr>
              <a:t>Juan 13:21</a:t>
            </a:r>
            <a:endParaRPr lang="pt-BR" sz="2000" dirty="0">
              <a:latin typeface="Myriad Pro" panose="020B0503030403020204" pitchFamily="34" charset="0"/>
            </a:endParaRPr>
          </a:p>
        </p:txBody>
      </p:sp>
      <p:sp>
        <p:nvSpPr>
          <p:cNvPr id="6" name="CaixaDeTexto 5"/>
          <p:cNvSpPr txBox="1"/>
          <p:nvPr/>
        </p:nvSpPr>
        <p:spPr>
          <a:xfrm>
            <a:off x="3106603" y="4869317"/>
            <a:ext cx="5978792" cy="1015663"/>
          </a:xfrm>
          <a:prstGeom prst="rect">
            <a:avLst/>
          </a:prstGeom>
          <a:noFill/>
        </p:spPr>
        <p:txBody>
          <a:bodyPr wrap="square" rtlCol="0">
            <a:spAutoFit/>
          </a:bodyPr>
          <a:lstStyle/>
          <a:p>
            <a:pPr algn="ctr"/>
            <a:r>
              <a:rPr lang="pt-BR" sz="2000" dirty="0">
                <a:latin typeface="Comix Regular Caps" panose="020B7200000000000000" pitchFamily="34" charset="0"/>
              </a:rPr>
              <a:t>“</a:t>
            </a:r>
            <a:r>
              <a:rPr lang="pt-BR" sz="2000" dirty="0" err="1">
                <a:latin typeface="Comix Regular Caps" panose="020B7200000000000000" pitchFamily="34" charset="0"/>
              </a:rPr>
              <a:t>Hijitos</a:t>
            </a:r>
            <a:r>
              <a:rPr lang="pt-BR" sz="2000" dirty="0">
                <a:latin typeface="Comix Regular Caps" panose="020B7200000000000000" pitchFamily="34" charset="0"/>
              </a:rPr>
              <a:t>, </a:t>
            </a:r>
            <a:r>
              <a:rPr lang="pt-BR" sz="2000" dirty="0" err="1">
                <a:latin typeface="Comix Regular Caps" panose="020B7200000000000000" pitchFamily="34" charset="0"/>
              </a:rPr>
              <a:t>aún</a:t>
            </a:r>
            <a:r>
              <a:rPr lang="pt-BR" sz="2000" dirty="0">
                <a:latin typeface="Comix Regular Caps" panose="020B7200000000000000" pitchFamily="34" charset="0"/>
              </a:rPr>
              <a:t> </a:t>
            </a:r>
            <a:r>
              <a:rPr lang="pt-BR" sz="2000" dirty="0" err="1">
                <a:latin typeface="Comix Regular Caps" panose="020B7200000000000000" pitchFamily="34" charset="0"/>
              </a:rPr>
              <a:t>estaré</a:t>
            </a:r>
            <a:r>
              <a:rPr lang="pt-BR" sz="2000" dirty="0">
                <a:latin typeface="Comix Regular Caps" panose="020B7200000000000000" pitchFamily="34" charset="0"/>
              </a:rPr>
              <a:t> </a:t>
            </a:r>
            <a:r>
              <a:rPr lang="pt-BR" sz="2000" dirty="0" err="1">
                <a:latin typeface="Comix Regular Caps" panose="020B7200000000000000" pitchFamily="34" charset="0"/>
              </a:rPr>
              <a:t>con</a:t>
            </a:r>
            <a:r>
              <a:rPr lang="pt-BR" sz="2000" dirty="0">
                <a:latin typeface="Comix Regular Caps" panose="020B7200000000000000" pitchFamily="34" charset="0"/>
              </a:rPr>
              <a:t> </a:t>
            </a:r>
            <a:r>
              <a:rPr lang="pt-BR" sz="2000" dirty="0" err="1">
                <a:latin typeface="Comix Regular Caps" panose="020B7200000000000000" pitchFamily="34" charset="0"/>
              </a:rPr>
              <a:t>vosotros</a:t>
            </a:r>
            <a:r>
              <a:rPr lang="pt-BR" sz="2000" dirty="0">
                <a:latin typeface="Comix Regular Caps" panose="020B7200000000000000" pitchFamily="34" charset="0"/>
              </a:rPr>
              <a:t> </a:t>
            </a:r>
            <a:r>
              <a:rPr lang="pt-BR" sz="2000" dirty="0" err="1">
                <a:latin typeface="Comix Regular Caps" panose="020B7200000000000000" pitchFamily="34" charset="0"/>
              </a:rPr>
              <a:t>un</a:t>
            </a:r>
            <a:r>
              <a:rPr lang="pt-BR" sz="2000" dirty="0">
                <a:latin typeface="Comix Regular Caps" panose="020B7200000000000000" pitchFamily="34" charset="0"/>
              </a:rPr>
              <a:t> </a:t>
            </a:r>
            <a:r>
              <a:rPr lang="pt-BR" sz="2000" dirty="0" err="1">
                <a:latin typeface="Comix Regular Caps" panose="020B7200000000000000" pitchFamily="34" charset="0"/>
              </a:rPr>
              <a:t>poco</a:t>
            </a:r>
            <a:r>
              <a:rPr lang="pt-BR" sz="2000" dirty="0">
                <a:latin typeface="Comix Regular Caps" panose="020B7200000000000000" pitchFamily="34" charset="0"/>
              </a:rPr>
              <a:t>. Me </a:t>
            </a:r>
            <a:r>
              <a:rPr lang="pt-BR" sz="2000" dirty="0" err="1">
                <a:latin typeface="Comix Regular Caps" panose="020B7200000000000000" pitchFamily="34" charset="0"/>
              </a:rPr>
              <a:t>buscaréis</a:t>
            </a:r>
            <a:r>
              <a:rPr lang="pt-BR" sz="2000" dirty="0">
                <a:latin typeface="Comix Regular Caps" panose="020B7200000000000000" pitchFamily="34" charset="0"/>
              </a:rPr>
              <a:t>; pero como </a:t>
            </a:r>
            <a:r>
              <a:rPr lang="pt-BR" sz="2000" dirty="0" err="1">
                <a:latin typeface="Comix Regular Caps" panose="020B7200000000000000" pitchFamily="34" charset="0"/>
              </a:rPr>
              <a:t>dije</a:t>
            </a:r>
            <a:r>
              <a:rPr lang="pt-BR" sz="2000" dirty="0">
                <a:latin typeface="Comix Regular Caps" panose="020B7200000000000000" pitchFamily="34" charset="0"/>
              </a:rPr>
              <a:t> a </a:t>
            </a:r>
            <a:r>
              <a:rPr lang="pt-BR" sz="2000" dirty="0" err="1">
                <a:latin typeface="Comix Regular Caps" panose="020B7200000000000000" pitchFamily="34" charset="0"/>
              </a:rPr>
              <a:t>los</a:t>
            </a:r>
            <a:r>
              <a:rPr lang="pt-BR" sz="2000" dirty="0">
                <a:latin typeface="Comix Regular Caps" panose="020B7200000000000000" pitchFamily="34" charset="0"/>
              </a:rPr>
              <a:t> </a:t>
            </a:r>
            <a:r>
              <a:rPr lang="pt-BR" sz="2000" dirty="0" err="1">
                <a:latin typeface="Comix Regular Caps" panose="020B7200000000000000" pitchFamily="34" charset="0"/>
              </a:rPr>
              <a:t>judíos</a:t>
            </a:r>
            <a:r>
              <a:rPr lang="pt-BR" sz="2000" dirty="0">
                <a:latin typeface="Comix Regular Caps" panose="020B7200000000000000" pitchFamily="34" charset="0"/>
              </a:rPr>
              <a:t>, </a:t>
            </a:r>
            <a:r>
              <a:rPr lang="pt-BR" sz="2000" dirty="0" err="1">
                <a:latin typeface="Comix Regular Caps" panose="020B7200000000000000" pitchFamily="34" charset="0"/>
              </a:rPr>
              <a:t>así</a:t>
            </a:r>
            <a:r>
              <a:rPr lang="pt-BR" sz="2000" dirty="0">
                <a:latin typeface="Comix Regular Caps" panose="020B7200000000000000" pitchFamily="34" charset="0"/>
              </a:rPr>
              <a:t> os digo </a:t>
            </a:r>
            <a:r>
              <a:rPr lang="pt-BR" sz="2000" dirty="0" err="1">
                <a:latin typeface="Comix Regular Caps" panose="020B7200000000000000" pitchFamily="34" charset="0"/>
              </a:rPr>
              <a:t>ahora</a:t>
            </a:r>
            <a:r>
              <a:rPr lang="pt-BR" sz="2000" dirty="0">
                <a:latin typeface="Comix Regular Caps" panose="020B7200000000000000" pitchFamily="34" charset="0"/>
              </a:rPr>
              <a:t> a </a:t>
            </a:r>
            <a:r>
              <a:rPr lang="pt-BR" sz="2000" dirty="0" err="1">
                <a:latin typeface="Comix Regular Caps" panose="020B7200000000000000" pitchFamily="34" charset="0"/>
              </a:rPr>
              <a:t>vosotros</a:t>
            </a:r>
            <a:r>
              <a:rPr lang="pt-BR" sz="2000" dirty="0">
                <a:latin typeface="Comix Regular Caps" panose="020B7200000000000000" pitchFamily="34" charset="0"/>
              </a:rPr>
              <a:t>: A donde </a:t>
            </a:r>
            <a:r>
              <a:rPr lang="pt-BR" sz="2000" dirty="0" err="1">
                <a:latin typeface="Comix Regular Caps" panose="020B7200000000000000" pitchFamily="34" charset="0"/>
              </a:rPr>
              <a:t>yo</a:t>
            </a:r>
            <a:r>
              <a:rPr lang="pt-BR" sz="2000" dirty="0">
                <a:latin typeface="Comix Regular Caps" panose="020B7200000000000000" pitchFamily="34" charset="0"/>
              </a:rPr>
              <a:t> </a:t>
            </a:r>
            <a:r>
              <a:rPr lang="pt-BR" sz="2000" dirty="0" err="1">
                <a:latin typeface="Comix Regular Caps" panose="020B7200000000000000" pitchFamily="34" charset="0"/>
              </a:rPr>
              <a:t>voy</a:t>
            </a:r>
            <a:r>
              <a:rPr lang="pt-BR" sz="2000" dirty="0">
                <a:latin typeface="Comix Regular Caps" panose="020B7200000000000000" pitchFamily="34" charset="0"/>
              </a:rPr>
              <a:t>, </a:t>
            </a:r>
            <a:r>
              <a:rPr lang="pt-BR" sz="2000" dirty="0" err="1">
                <a:latin typeface="Comix Regular Caps" panose="020B7200000000000000" pitchFamily="34" charset="0"/>
              </a:rPr>
              <a:t>vosotros</a:t>
            </a:r>
            <a:r>
              <a:rPr lang="pt-BR" sz="2000" dirty="0">
                <a:latin typeface="Comix Regular Caps" panose="020B7200000000000000" pitchFamily="34" charset="0"/>
              </a:rPr>
              <a:t> no </a:t>
            </a:r>
            <a:r>
              <a:rPr lang="pt-BR" sz="2000" dirty="0" err="1">
                <a:latin typeface="Comix Regular Caps" panose="020B7200000000000000" pitchFamily="34" charset="0"/>
              </a:rPr>
              <a:t>podéis</a:t>
            </a:r>
            <a:r>
              <a:rPr lang="pt-BR" sz="2000" dirty="0">
                <a:latin typeface="Comix Regular Caps" panose="020B7200000000000000" pitchFamily="34" charset="0"/>
              </a:rPr>
              <a:t> ir.</a:t>
            </a:r>
            <a:r>
              <a:rPr lang="pt-BR" sz="2000" b="1" dirty="0">
                <a:latin typeface="Comix Regular Caps" panose="020B7200000000000000" pitchFamily="34" charset="0"/>
              </a:rPr>
              <a:t>” Juan 13:33</a:t>
            </a:r>
            <a:endParaRPr lang="pt-BR" sz="2000" dirty="0">
              <a:latin typeface="Comix Regular Caps" panose="020B7200000000000000" pitchFamily="34" charset="0"/>
            </a:endParaRPr>
          </a:p>
        </p:txBody>
      </p:sp>
      <p:sp>
        <p:nvSpPr>
          <p:cNvPr id="8" name="Título 1"/>
          <p:cNvSpPr txBox="1">
            <a:spLocks/>
          </p:cNvSpPr>
          <p:nvPr/>
        </p:nvSpPr>
        <p:spPr>
          <a:xfrm>
            <a:off x="4398898" y="418688"/>
            <a:ext cx="7049946" cy="15635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3300" dirty="0">
                <a:solidFill>
                  <a:srgbClr val="600404"/>
                </a:solidFill>
                <a:latin typeface="Neufreit ExtraBold" panose="00000900000000000000" pitchFamily="50" charset="0"/>
              </a:rPr>
              <a:t>Los discípulos </a:t>
            </a:r>
            <a:r>
              <a:rPr lang="pt-BR" sz="3300" dirty="0" err="1">
                <a:solidFill>
                  <a:srgbClr val="600404"/>
                </a:solidFill>
                <a:latin typeface="Neufreit ExtraBold" panose="00000900000000000000" pitchFamily="50" charset="0"/>
              </a:rPr>
              <a:t>estaban</a:t>
            </a:r>
            <a:r>
              <a:rPr lang="pt-BR" sz="3300" dirty="0">
                <a:solidFill>
                  <a:srgbClr val="600404"/>
                </a:solidFill>
                <a:latin typeface="Neufreit ExtraBold" panose="00000900000000000000" pitchFamily="50" charset="0"/>
              </a:rPr>
              <a:t> preocupados, porque </a:t>
            </a:r>
            <a:r>
              <a:rPr lang="pt-BR" sz="3300" dirty="0" err="1">
                <a:solidFill>
                  <a:srgbClr val="600404"/>
                </a:solidFill>
                <a:latin typeface="Neufreit ExtraBold" panose="00000900000000000000" pitchFamily="50" charset="0"/>
              </a:rPr>
              <a:t>Jesús</a:t>
            </a:r>
            <a:r>
              <a:rPr lang="pt-BR" sz="3300" dirty="0">
                <a:solidFill>
                  <a:srgbClr val="600404"/>
                </a:solidFill>
                <a:latin typeface="Neufreit ExtraBold" panose="00000900000000000000" pitchFamily="50" charset="0"/>
              </a:rPr>
              <a:t> </a:t>
            </a:r>
            <a:r>
              <a:rPr lang="pt-BR" sz="3300" dirty="0" err="1">
                <a:solidFill>
                  <a:srgbClr val="600404"/>
                </a:solidFill>
                <a:latin typeface="Neufreit ExtraBold" panose="00000900000000000000" pitchFamily="50" charset="0"/>
              </a:rPr>
              <a:t>acababa</a:t>
            </a:r>
            <a:r>
              <a:rPr lang="pt-BR" sz="3300" dirty="0">
                <a:solidFill>
                  <a:srgbClr val="600404"/>
                </a:solidFill>
                <a:latin typeface="Neufreit ExtraBold" panose="00000900000000000000" pitchFamily="50" charset="0"/>
              </a:rPr>
              <a:t> de </a:t>
            </a:r>
            <a:r>
              <a:rPr lang="pt-BR" sz="3300" dirty="0" err="1">
                <a:solidFill>
                  <a:srgbClr val="600404"/>
                </a:solidFill>
                <a:latin typeface="Neufreit ExtraBold" panose="00000900000000000000" pitchFamily="50" charset="0"/>
              </a:rPr>
              <a:t>hablar</a:t>
            </a:r>
            <a:r>
              <a:rPr lang="pt-BR" sz="3300" dirty="0">
                <a:solidFill>
                  <a:srgbClr val="600404"/>
                </a:solidFill>
                <a:latin typeface="Neufreit ExtraBold" panose="00000900000000000000" pitchFamily="50" charset="0"/>
              </a:rPr>
              <a:t> de </a:t>
            </a:r>
            <a:r>
              <a:rPr lang="pt-BR" sz="3300" dirty="0" err="1">
                <a:solidFill>
                  <a:srgbClr val="600404"/>
                </a:solidFill>
                <a:latin typeface="Neufreit ExtraBold" panose="00000900000000000000" pitchFamily="50" charset="0"/>
              </a:rPr>
              <a:t>la</a:t>
            </a:r>
            <a:r>
              <a:rPr lang="pt-BR" sz="3300" dirty="0">
                <a:solidFill>
                  <a:srgbClr val="600404"/>
                </a:solidFill>
                <a:latin typeface="Neufreit ExtraBold" panose="00000900000000000000" pitchFamily="50" charset="0"/>
              </a:rPr>
              <a:t> </a:t>
            </a:r>
            <a:r>
              <a:rPr lang="pt-BR" sz="3300" dirty="0" err="1">
                <a:solidFill>
                  <a:srgbClr val="600404"/>
                </a:solidFill>
                <a:latin typeface="Neufreit ExtraBold" panose="00000900000000000000" pitchFamily="50" charset="0"/>
              </a:rPr>
              <a:t>traición</a:t>
            </a:r>
            <a:r>
              <a:rPr lang="pt-BR" sz="3300" dirty="0">
                <a:solidFill>
                  <a:srgbClr val="600404"/>
                </a:solidFill>
                <a:latin typeface="Neufreit ExtraBold" panose="00000900000000000000" pitchFamily="50" charset="0"/>
              </a:rPr>
              <a:t> de </a:t>
            </a:r>
            <a:r>
              <a:rPr lang="pt-BR" sz="3300" dirty="0" err="1">
                <a:solidFill>
                  <a:srgbClr val="600404"/>
                </a:solidFill>
                <a:latin typeface="Neufreit ExtraBold" panose="00000900000000000000" pitchFamily="50" charset="0"/>
              </a:rPr>
              <a:t>los</a:t>
            </a:r>
            <a:r>
              <a:rPr lang="pt-BR" sz="3300" dirty="0">
                <a:solidFill>
                  <a:srgbClr val="600404"/>
                </a:solidFill>
                <a:latin typeface="Neufreit ExtraBold" panose="00000900000000000000" pitchFamily="50" charset="0"/>
              </a:rPr>
              <a:t> judas.</a:t>
            </a:r>
          </a:p>
        </p:txBody>
      </p:sp>
    </p:spTree>
    <p:extLst>
      <p:ext uri="{BB962C8B-B14F-4D97-AF65-F5344CB8AC3E}">
        <p14:creationId xmlns:p14="http://schemas.microsoft.com/office/powerpoint/2010/main" val="340822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130" y="258999"/>
            <a:ext cx="6253031" cy="2499577"/>
          </a:xfrm>
          <a:prstGeom prst="rect">
            <a:avLst/>
          </a:prstGeom>
          <a:effectLst>
            <a:outerShdw blurRad="50800" dist="38100" dir="5400000" algn="t" rotWithShape="0">
              <a:prstClr val="black">
                <a:alpha val="40000"/>
              </a:prstClr>
            </a:outerShdw>
          </a:effectLst>
        </p:spPr>
      </p:pic>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3161" y="202947"/>
            <a:ext cx="5446498" cy="2658086"/>
          </a:xfrm>
          <a:prstGeom prst="rect">
            <a:avLst/>
          </a:prstGeom>
        </p:spPr>
      </p:pic>
      <p:pic>
        <p:nvPicPr>
          <p:cNvPr id="3" name="Image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2509" y="3250832"/>
            <a:ext cx="5330634" cy="3450414"/>
          </a:xfrm>
          <a:prstGeom prst="rect">
            <a:avLst/>
          </a:prstGeom>
        </p:spPr>
      </p:pic>
      <p:sp>
        <p:nvSpPr>
          <p:cNvPr id="15" name="Título 1"/>
          <p:cNvSpPr txBox="1">
            <a:spLocks/>
          </p:cNvSpPr>
          <p:nvPr/>
        </p:nvSpPr>
        <p:spPr>
          <a:xfrm>
            <a:off x="463441" y="3406096"/>
            <a:ext cx="333300" cy="5782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pt-BR" sz="4000" dirty="0">
              <a:solidFill>
                <a:schemeClr val="bg1"/>
              </a:solidFill>
              <a:latin typeface="Loew Black" panose="00000A00000000000000" pitchFamily="50" charset="0"/>
            </a:endParaRPr>
          </a:p>
        </p:txBody>
      </p:sp>
      <p:sp>
        <p:nvSpPr>
          <p:cNvPr id="53" name="CaixaDeTexto 52"/>
          <p:cNvSpPr txBox="1"/>
          <p:nvPr/>
        </p:nvSpPr>
        <p:spPr>
          <a:xfrm>
            <a:off x="463441" y="555395"/>
            <a:ext cx="4892330" cy="861774"/>
          </a:xfrm>
          <a:prstGeom prst="rect">
            <a:avLst/>
          </a:prstGeom>
          <a:noFill/>
        </p:spPr>
        <p:txBody>
          <a:bodyPr wrap="square" rtlCol="0">
            <a:spAutoFit/>
          </a:bodyPr>
          <a:lstStyle/>
          <a:p>
            <a:r>
              <a:rPr lang="pt-BR" sz="2500" cap="all" dirty="0">
                <a:solidFill>
                  <a:schemeClr val="tx1">
                    <a:lumMod val="95000"/>
                    <a:lumOff val="5000"/>
                  </a:schemeClr>
                </a:solidFill>
                <a:latin typeface="Neufreit ExtraBold" panose="00000900000000000000" pitchFamily="50" charset="0"/>
              </a:rPr>
              <a:t>¿</a:t>
            </a:r>
            <a:r>
              <a:rPr lang="pt-BR" sz="2500" cap="all" dirty="0" err="1">
                <a:solidFill>
                  <a:schemeClr val="tx1">
                    <a:lumMod val="95000"/>
                    <a:lumOff val="5000"/>
                  </a:schemeClr>
                </a:solidFill>
                <a:latin typeface="Neufreit ExtraBold" panose="00000900000000000000" pitchFamily="50" charset="0"/>
              </a:rPr>
              <a:t>Hay</a:t>
            </a:r>
            <a:r>
              <a:rPr lang="pt-BR" sz="2500" cap="all" dirty="0">
                <a:solidFill>
                  <a:schemeClr val="tx1">
                    <a:lumMod val="95000"/>
                    <a:lumOff val="5000"/>
                  </a:schemeClr>
                </a:solidFill>
                <a:latin typeface="Neufreit ExtraBold" panose="00000900000000000000" pitchFamily="50" charset="0"/>
              </a:rPr>
              <a:t> una fecha </a:t>
            </a:r>
            <a:r>
              <a:rPr lang="pt-BR" sz="2500" cap="all" dirty="0" err="1">
                <a:solidFill>
                  <a:schemeClr val="tx1">
                    <a:lumMod val="95000"/>
                    <a:lumOff val="5000"/>
                  </a:schemeClr>
                </a:solidFill>
                <a:latin typeface="Neufreit ExtraBold" panose="00000900000000000000" pitchFamily="50" charset="0"/>
              </a:rPr>
              <a:t>fijada</a:t>
            </a:r>
            <a:r>
              <a:rPr lang="pt-BR" sz="2500" cap="all" dirty="0">
                <a:solidFill>
                  <a:schemeClr val="tx1">
                    <a:lumMod val="95000"/>
                    <a:lumOff val="5000"/>
                  </a:schemeClr>
                </a:solidFill>
                <a:latin typeface="Neufreit ExtraBold" panose="00000900000000000000" pitchFamily="50" charset="0"/>
              </a:rPr>
              <a:t> para este evento?</a:t>
            </a:r>
          </a:p>
        </p:txBody>
      </p:sp>
      <p:sp>
        <p:nvSpPr>
          <p:cNvPr id="55" name="Título 1"/>
          <p:cNvSpPr txBox="1">
            <a:spLocks/>
          </p:cNvSpPr>
          <p:nvPr/>
        </p:nvSpPr>
        <p:spPr>
          <a:xfrm>
            <a:off x="434634" y="1532849"/>
            <a:ext cx="333300" cy="5782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pt-BR" sz="4000" dirty="0">
              <a:solidFill>
                <a:schemeClr val="bg1"/>
              </a:solidFill>
              <a:latin typeface="Loew Black" panose="00000A00000000000000" pitchFamily="50" charset="0"/>
            </a:endParaRPr>
          </a:p>
        </p:txBody>
      </p:sp>
      <p:sp>
        <p:nvSpPr>
          <p:cNvPr id="64" name="Título 1"/>
          <p:cNvSpPr txBox="1">
            <a:spLocks/>
          </p:cNvSpPr>
          <p:nvPr/>
        </p:nvSpPr>
        <p:spPr>
          <a:xfrm>
            <a:off x="508392" y="5328141"/>
            <a:ext cx="333300" cy="5782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000" dirty="0">
                <a:solidFill>
                  <a:schemeClr val="bg1"/>
                </a:solidFill>
                <a:latin typeface="Loew Black" panose="00000A00000000000000" pitchFamily="50" charset="0"/>
              </a:rPr>
              <a:t>3</a:t>
            </a:r>
          </a:p>
        </p:txBody>
      </p:sp>
      <p:sp>
        <p:nvSpPr>
          <p:cNvPr id="35" name="CaixaDeTexto 34"/>
          <p:cNvSpPr txBox="1"/>
          <p:nvPr/>
        </p:nvSpPr>
        <p:spPr>
          <a:xfrm>
            <a:off x="508392" y="1410934"/>
            <a:ext cx="5361681" cy="1015663"/>
          </a:xfrm>
          <a:prstGeom prst="rect">
            <a:avLst/>
          </a:prstGeom>
          <a:noFill/>
        </p:spPr>
        <p:txBody>
          <a:bodyPr wrap="square" rtlCol="0">
            <a:spAutoFit/>
          </a:bodyPr>
          <a:lstStyle/>
          <a:p>
            <a:r>
              <a:rPr lang="pt-BR" sz="2000" dirty="0">
                <a:latin typeface="Myriad Pro" panose="020B0503030403020204" pitchFamily="34" charset="0"/>
              </a:rPr>
              <a:t>“Pero </a:t>
            </a:r>
            <a:r>
              <a:rPr lang="pt-BR" sz="2000" dirty="0" err="1">
                <a:latin typeface="Myriad Pro" panose="020B0503030403020204" pitchFamily="34" charset="0"/>
              </a:rPr>
              <a:t>del</a:t>
            </a:r>
            <a:r>
              <a:rPr lang="pt-BR" sz="2000" dirty="0">
                <a:latin typeface="Myriad Pro" panose="020B0503030403020204" pitchFamily="34" charset="0"/>
              </a:rPr>
              <a:t> </a:t>
            </a:r>
            <a:r>
              <a:rPr lang="pt-BR" sz="2000" dirty="0" err="1">
                <a:latin typeface="Myriad Pro" panose="020B0503030403020204" pitchFamily="34" charset="0"/>
              </a:rPr>
              <a:t>día</a:t>
            </a:r>
            <a:r>
              <a:rPr lang="pt-BR" sz="2000" dirty="0">
                <a:latin typeface="Myriad Pro" panose="020B0503030403020204" pitchFamily="34" charset="0"/>
              </a:rPr>
              <a:t> </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la</a:t>
            </a:r>
            <a:r>
              <a:rPr lang="pt-BR" sz="2000" dirty="0">
                <a:latin typeface="Myriad Pro" panose="020B0503030403020204" pitchFamily="34" charset="0"/>
              </a:rPr>
              <a:t> hora </a:t>
            </a:r>
            <a:r>
              <a:rPr lang="pt-BR" sz="2000" dirty="0" err="1">
                <a:latin typeface="Myriad Pro" panose="020B0503030403020204" pitchFamily="34" charset="0"/>
              </a:rPr>
              <a:t>nadie</a:t>
            </a:r>
            <a:r>
              <a:rPr lang="pt-BR" sz="2000" dirty="0">
                <a:latin typeface="Myriad Pro" panose="020B0503030403020204" pitchFamily="34" charset="0"/>
              </a:rPr>
              <a:t> sabe, </a:t>
            </a:r>
            <a:r>
              <a:rPr lang="pt-BR" sz="2000" dirty="0" err="1">
                <a:latin typeface="Myriad Pro" panose="020B0503030403020204" pitchFamily="34" charset="0"/>
              </a:rPr>
              <a:t>ni</a:t>
            </a:r>
            <a:r>
              <a:rPr lang="pt-BR" sz="2000" dirty="0">
                <a:latin typeface="Myriad Pro" panose="020B0503030403020204" pitchFamily="34" charset="0"/>
              </a:rPr>
              <a:t> </a:t>
            </a:r>
            <a:r>
              <a:rPr lang="pt-BR" sz="2000" dirty="0" err="1">
                <a:latin typeface="Myriad Pro" panose="020B0503030403020204" pitchFamily="34" charset="0"/>
              </a:rPr>
              <a:t>aun</a:t>
            </a:r>
            <a:r>
              <a:rPr lang="pt-BR" sz="2000" dirty="0">
                <a:latin typeface="Myriad Pro" panose="020B0503030403020204" pitchFamily="34" charset="0"/>
              </a:rPr>
              <a:t> </a:t>
            </a:r>
            <a:r>
              <a:rPr lang="pt-BR" sz="2000" dirty="0" err="1">
                <a:latin typeface="Myriad Pro" panose="020B0503030403020204" pitchFamily="34" charset="0"/>
              </a:rPr>
              <a:t>los</a:t>
            </a:r>
            <a:r>
              <a:rPr lang="pt-BR" sz="2000" dirty="0">
                <a:latin typeface="Myriad Pro" panose="020B0503030403020204" pitchFamily="34" charset="0"/>
              </a:rPr>
              <a:t> </a:t>
            </a:r>
            <a:r>
              <a:rPr lang="pt-BR" sz="2000" dirty="0" err="1">
                <a:latin typeface="Myriad Pro" panose="020B0503030403020204" pitchFamily="34" charset="0"/>
              </a:rPr>
              <a:t>ángeles</a:t>
            </a:r>
            <a:r>
              <a:rPr lang="pt-BR" sz="2000" dirty="0">
                <a:latin typeface="Myriad Pro" panose="020B0503030403020204" pitchFamily="34" charset="0"/>
              </a:rPr>
              <a:t> de </a:t>
            </a:r>
            <a:r>
              <a:rPr lang="pt-BR" sz="2000" dirty="0" err="1">
                <a:latin typeface="Myriad Pro" panose="020B0503030403020204" pitchFamily="34" charset="0"/>
              </a:rPr>
              <a:t>los</a:t>
            </a:r>
            <a:r>
              <a:rPr lang="pt-BR" sz="2000" dirty="0">
                <a:latin typeface="Myriad Pro" panose="020B0503030403020204" pitchFamily="34" charset="0"/>
              </a:rPr>
              <a:t> </a:t>
            </a:r>
            <a:r>
              <a:rPr lang="pt-BR" sz="2000" dirty="0" err="1">
                <a:latin typeface="Myriad Pro" panose="020B0503030403020204" pitchFamily="34" charset="0"/>
              </a:rPr>
              <a:t>cielos</a:t>
            </a:r>
            <a:r>
              <a:rPr lang="pt-BR" sz="2000" dirty="0">
                <a:latin typeface="Myriad Pro" panose="020B0503030403020204" pitchFamily="34" charset="0"/>
              </a:rPr>
              <a:t>, sino </a:t>
            </a:r>
            <a:r>
              <a:rPr lang="pt-BR" sz="2000" dirty="0" err="1">
                <a:latin typeface="Myriad Pro" panose="020B0503030403020204" pitchFamily="34" charset="0"/>
              </a:rPr>
              <a:t>sólo</a:t>
            </a:r>
            <a:r>
              <a:rPr lang="pt-BR" sz="2000" dirty="0">
                <a:latin typeface="Myriad Pro" panose="020B0503030403020204" pitchFamily="34" charset="0"/>
              </a:rPr>
              <a:t> mi Padre.” </a:t>
            </a:r>
            <a:r>
              <a:rPr lang="pt-BR" sz="2000" b="1" dirty="0" err="1">
                <a:latin typeface="Myriad Pro" panose="020B0503030403020204" pitchFamily="34" charset="0"/>
              </a:rPr>
              <a:t>Mateo</a:t>
            </a:r>
            <a:r>
              <a:rPr lang="pt-BR" sz="2000" b="1" dirty="0">
                <a:latin typeface="Myriad Pro" panose="020B0503030403020204" pitchFamily="34" charset="0"/>
              </a:rPr>
              <a:t> 24:36</a:t>
            </a:r>
            <a:endParaRPr lang="pt-BR" sz="2000" dirty="0">
              <a:latin typeface="Myriad Pro" panose="020B0503030403020204" pitchFamily="34" charset="0"/>
            </a:endParaRPr>
          </a:p>
        </p:txBody>
      </p:sp>
      <p:sp>
        <p:nvSpPr>
          <p:cNvPr id="46" name="CaixaDeTexto 45"/>
          <p:cNvSpPr txBox="1"/>
          <p:nvPr/>
        </p:nvSpPr>
        <p:spPr>
          <a:xfrm>
            <a:off x="7476911" y="562494"/>
            <a:ext cx="3741390" cy="2246769"/>
          </a:xfrm>
          <a:prstGeom prst="rect">
            <a:avLst/>
          </a:prstGeom>
          <a:noFill/>
        </p:spPr>
        <p:txBody>
          <a:bodyPr wrap="square" rtlCol="0">
            <a:spAutoFit/>
          </a:bodyPr>
          <a:lstStyle/>
          <a:p>
            <a:pPr algn="ctr"/>
            <a:r>
              <a:rPr lang="pt-BR" sz="2000" dirty="0">
                <a:solidFill>
                  <a:schemeClr val="bg1"/>
                </a:solidFill>
                <a:latin typeface="Comix Regular Caps" panose="020B7200000000000000" pitchFamily="34" charset="0"/>
              </a:rPr>
              <a:t>No se nos ha </a:t>
            </a:r>
            <a:r>
              <a:rPr lang="pt-BR" sz="2000" dirty="0" err="1">
                <a:solidFill>
                  <a:schemeClr val="bg1"/>
                </a:solidFill>
                <a:latin typeface="Comix Regular Caps" panose="020B7200000000000000" pitchFamily="34" charset="0"/>
              </a:rPr>
              <a:t>dicho</a:t>
            </a:r>
            <a:r>
              <a:rPr lang="pt-BR" sz="2000" dirty="0">
                <a:solidFill>
                  <a:schemeClr val="bg1"/>
                </a:solidFill>
                <a:latin typeface="Comix Regular Caps" panose="020B7200000000000000" pitchFamily="34" charset="0"/>
              </a:rPr>
              <a:t> </a:t>
            </a:r>
            <a:r>
              <a:rPr lang="pt-BR" sz="2000" dirty="0" err="1">
                <a:solidFill>
                  <a:schemeClr val="bg1"/>
                </a:solidFill>
                <a:latin typeface="Comix Regular Caps" panose="020B7200000000000000" pitchFamily="34" charset="0"/>
              </a:rPr>
              <a:t>la</a:t>
            </a:r>
            <a:r>
              <a:rPr lang="pt-BR" sz="2000" dirty="0">
                <a:solidFill>
                  <a:schemeClr val="bg1"/>
                </a:solidFill>
                <a:latin typeface="Comix Regular Caps" panose="020B7200000000000000" pitchFamily="34" charset="0"/>
              </a:rPr>
              <a:t> fecha </a:t>
            </a:r>
            <a:r>
              <a:rPr lang="pt-BR" sz="2000" dirty="0" err="1">
                <a:solidFill>
                  <a:schemeClr val="bg1"/>
                </a:solidFill>
                <a:latin typeface="Comix Regular Caps" panose="020B7200000000000000" pitchFamily="34" charset="0"/>
              </a:rPr>
              <a:t>en</a:t>
            </a:r>
            <a:r>
              <a:rPr lang="pt-BR" sz="2000" dirty="0">
                <a:solidFill>
                  <a:schemeClr val="bg1"/>
                </a:solidFill>
                <a:latin typeface="Comix Regular Caps" panose="020B7200000000000000" pitchFamily="34" charset="0"/>
              </a:rPr>
              <a:t> que </a:t>
            </a:r>
            <a:r>
              <a:rPr lang="pt-BR" sz="2000" dirty="0" err="1">
                <a:solidFill>
                  <a:schemeClr val="bg1"/>
                </a:solidFill>
                <a:latin typeface="Comix Regular Caps" panose="020B7200000000000000" pitchFamily="34" charset="0"/>
              </a:rPr>
              <a:t>Jesús</a:t>
            </a:r>
            <a:r>
              <a:rPr lang="pt-BR" sz="2000" dirty="0">
                <a:solidFill>
                  <a:schemeClr val="bg1"/>
                </a:solidFill>
                <a:latin typeface="Comix Regular Caps" panose="020B7200000000000000" pitchFamily="34" charset="0"/>
              </a:rPr>
              <a:t> </a:t>
            </a:r>
            <a:r>
              <a:rPr lang="pt-BR" sz="2000" dirty="0" err="1">
                <a:solidFill>
                  <a:schemeClr val="bg1"/>
                </a:solidFill>
                <a:latin typeface="Comix Regular Caps" panose="020B7200000000000000" pitchFamily="34" charset="0"/>
              </a:rPr>
              <a:t>regresará</a:t>
            </a:r>
            <a:r>
              <a:rPr lang="pt-BR" sz="2000" dirty="0">
                <a:solidFill>
                  <a:schemeClr val="bg1"/>
                </a:solidFill>
                <a:latin typeface="Comix Regular Caps" panose="020B7200000000000000" pitchFamily="34" charset="0"/>
              </a:rPr>
              <a:t>. </a:t>
            </a:r>
            <a:r>
              <a:rPr lang="pt-BR" sz="2000" dirty="0" err="1">
                <a:solidFill>
                  <a:schemeClr val="bg1"/>
                </a:solidFill>
                <a:latin typeface="Comix Regular Caps" panose="020B7200000000000000" pitchFamily="34" charset="0"/>
              </a:rPr>
              <a:t>Algunos</a:t>
            </a:r>
            <a:r>
              <a:rPr lang="pt-BR" sz="2000" dirty="0">
                <a:solidFill>
                  <a:schemeClr val="bg1"/>
                </a:solidFill>
                <a:latin typeface="Comix Regular Caps" panose="020B7200000000000000" pitchFamily="34" charset="0"/>
              </a:rPr>
              <a:t>, </a:t>
            </a:r>
            <a:r>
              <a:rPr lang="pt-BR" sz="2000" dirty="0" err="1">
                <a:solidFill>
                  <a:schemeClr val="bg1"/>
                </a:solidFill>
                <a:latin typeface="Comix Regular Caps" panose="020B7200000000000000" pitchFamily="34" charset="0"/>
              </a:rPr>
              <a:t>debido</a:t>
            </a:r>
            <a:r>
              <a:rPr lang="pt-BR" sz="2000" dirty="0">
                <a:solidFill>
                  <a:schemeClr val="bg1"/>
                </a:solidFill>
                <a:latin typeface="Comix Regular Caps" panose="020B7200000000000000" pitchFamily="34" charset="0"/>
              </a:rPr>
              <a:t> a este texto, </a:t>
            </a:r>
            <a:r>
              <a:rPr lang="pt-BR" sz="2000" dirty="0" err="1">
                <a:solidFill>
                  <a:schemeClr val="bg1"/>
                </a:solidFill>
                <a:latin typeface="Comix Regular Caps" panose="020B7200000000000000" pitchFamily="34" charset="0"/>
              </a:rPr>
              <a:t>preguntan</a:t>
            </a:r>
            <a:r>
              <a:rPr lang="pt-BR" sz="2000" dirty="0">
                <a:solidFill>
                  <a:schemeClr val="bg1"/>
                </a:solidFill>
                <a:latin typeface="Comix Regular Caps" panose="020B7200000000000000" pitchFamily="34" charset="0"/>
              </a:rPr>
              <a:t>: "¿</a:t>
            </a:r>
            <a:r>
              <a:rPr lang="pt-BR" sz="2000" dirty="0" err="1">
                <a:solidFill>
                  <a:schemeClr val="bg1"/>
                </a:solidFill>
                <a:latin typeface="Comix Regular Caps" panose="020B7200000000000000" pitchFamily="34" charset="0"/>
              </a:rPr>
              <a:t>Cómo</a:t>
            </a:r>
            <a:r>
              <a:rPr lang="pt-BR" sz="2000" dirty="0">
                <a:solidFill>
                  <a:schemeClr val="bg1"/>
                </a:solidFill>
                <a:latin typeface="Comix Regular Caps" panose="020B7200000000000000" pitchFamily="34" charset="0"/>
              </a:rPr>
              <a:t> no sabe </a:t>
            </a:r>
            <a:r>
              <a:rPr lang="pt-BR" sz="2000" dirty="0" err="1">
                <a:solidFill>
                  <a:schemeClr val="bg1"/>
                </a:solidFill>
                <a:latin typeface="Comix Regular Caps" panose="020B7200000000000000" pitchFamily="34" charset="0"/>
              </a:rPr>
              <a:t>el</a:t>
            </a:r>
            <a:r>
              <a:rPr lang="pt-BR" sz="2000" dirty="0">
                <a:solidFill>
                  <a:schemeClr val="bg1"/>
                </a:solidFill>
                <a:latin typeface="Comix Regular Caps" panose="020B7200000000000000" pitchFamily="34" charset="0"/>
              </a:rPr>
              <a:t> </a:t>
            </a:r>
            <a:r>
              <a:rPr lang="pt-BR" sz="2000" dirty="0" err="1">
                <a:solidFill>
                  <a:schemeClr val="bg1"/>
                </a:solidFill>
                <a:latin typeface="Comix Regular Caps" panose="020B7200000000000000" pitchFamily="34" charset="0"/>
              </a:rPr>
              <a:t>mismo</a:t>
            </a:r>
            <a:r>
              <a:rPr lang="pt-BR" sz="2000" dirty="0">
                <a:solidFill>
                  <a:schemeClr val="bg1"/>
                </a:solidFill>
                <a:latin typeface="Comix Regular Caps" panose="020B7200000000000000" pitchFamily="34" charset="0"/>
              </a:rPr>
              <a:t> </a:t>
            </a:r>
            <a:r>
              <a:rPr lang="pt-BR" sz="2000" dirty="0" err="1">
                <a:solidFill>
                  <a:schemeClr val="bg1"/>
                </a:solidFill>
                <a:latin typeface="Comix Regular Caps" panose="020B7200000000000000" pitchFamily="34" charset="0"/>
              </a:rPr>
              <a:t>Jesús</a:t>
            </a:r>
            <a:r>
              <a:rPr lang="pt-BR" sz="2000" dirty="0">
                <a:solidFill>
                  <a:schemeClr val="bg1"/>
                </a:solidFill>
                <a:latin typeface="Comix Regular Caps" panose="020B7200000000000000" pitchFamily="34" charset="0"/>
              </a:rPr>
              <a:t> </a:t>
            </a:r>
            <a:r>
              <a:rPr lang="pt-BR" sz="2000" dirty="0" err="1">
                <a:solidFill>
                  <a:schemeClr val="bg1"/>
                </a:solidFill>
                <a:latin typeface="Comix Regular Caps" panose="020B7200000000000000" pitchFamily="34" charset="0"/>
              </a:rPr>
              <a:t>el</a:t>
            </a:r>
            <a:r>
              <a:rPr lang="pt-BR" sz="2000" dirty="0">
                <a:solidFill>
                  <a:schemeClr val="bg1"/>
                </a:solidFill>
                <a:latin typeface="Comix Regular Caps" panose="020B7200000000000000" pitchFamily="34" charset="0"/>
              </a:rPr>
              <a:t> </a:t>
            </a:r>
            <a:r>
              <a:rPr lang="pt-BR" sz="2000" dirty="0" err="1">
                <a:solidFill>
                  <a:schemeClr val="bg1"/>
                </a:solidFill>
                <a:latin typeface="Comix Regular Caps" panose="020B7200000000000000" pitchFamily="34" charset="0"/>
              </a:rPr>
              <a:t>día</a:t>
            </a:r>
            <a:r>
              <a:rPr lang="pt-BR" sz="2000" dirty="0">
                <a:solidFill>
                  <a:schemeClr val="bg1"/>
                </a:solidFill>
                <a:latin typeface="Comix Regular Caps" panose="020B7200000000000000" pitchFamily="34" charset="0"/>
              </a:rPr>
              <a:t> que </a:t>
            </a:r>
            <a:r>
              <a:rPr lang="pt-BR" sz="2000" dirty="0" err="1">
                <a:solidFill>
                  <a:schemeClr val="bg1"/>
                </a:solidFill>
                <a:latin typeface="Comix Regular Caps" panose="020B7200000000000000" pitchFamily="34" charset="0"/>
              </a:rPr>
              <a:t>regresará</a:t>
            </a:r>
            <a:r>
              <a:rPr lang="pt-BR" sz="2000" dirty="0">
                <a:solidFill>
                  <a:schemeClr val="bg1"/>
                </a:solidFill>
                <a:latin typeface="Comix Regular Caps" panose="020B7200000000000000" pitchFamily="34" charset="0"/>
              </a:rPr>
              <a:t>? </a:t>
            </a:r>
            <a:r>
              <a:rPr lang="pt-BR" sz="2000" dirty="0" err="1">
                <a:solidFill>
                  <a:schemeClr val="bg1"/>
                </a:solidFill>
                <a:latin typeface="Comix Regular Caps" panose="020B7200000000000000" pitchFamily="34" charset="0"/>
              </a:rPr>
              <a:t>Y</a:t>
            </a:r>
            <a:r>
              <a:rPr lang="pt-BR" sz="2000" dirty="0">
                <a:solidFill>
                  <a:schemeClr val="bg1"/>
                </a:solidFill>
                <a:latin typeface="Comix Regular Caps" panose="020B7200000000000000" pitchFamily="34" charset="0"/>
              </a:rPr>
              <a:t> si </a:t>
            </a:r>
            <a:r>
              <a:rPr lang="pt-BR" sz="2000" dirty="0" err="1">
                <a:solidFill>
                  <a:schemeClr val="bg1"/>
                </a:solidFill>
                <a:latin typeface="Comix Regular Caps" panose="020B7200000000000000" pitchFamily="34" charset="0"/>
              </a:rPr>
              <a:t>él</a:t>
            </a:r>
            <a:r>
              <a:rPr lang="pt-BR" sz="2000" dirty="0">
                <a:solidFill>
                  <a:schemeClr val="bg1"/>
                </a:solidFill>
                <a:latin typeface="Comix Regular Caps" panose="020B7200000000000000" pitchFamily="34" charset="0"/>
              </a:rPr>
              <a:t> </a:t>
            </a:r>
            <a:r>
              <a:rPr lang="pt-BR" sz="2000" dirty="0" err="1">
                <a:solidFill>
                  <a:schemeClr val="bg1"/>
                </a:solidFill>
                <a:latin typeface="Comix Regular Caps" panose="020B7200000000000000" pitchFamily="34" charset="0"/>
              </a:rPr>
              <a:t>también</a:t>
            </a:r>
            <a:r>
              <a:rPr lang="pt-BR" sz="2000" dirty="0">
                <a:solidFill>
                  <a:schemeClr val="bg1"/>
                </a:solidFill>
                <a:latin typeface="Comix Regular Caps" panose="020B7200000000000000" pitchFamily="34" charset="0"/>
              </a:rPr>
              <a:t> es </a:t>
            </a:r>
            <a:r>
              <a:rPr lang="pt-BR" sz="2000" dirty="0" err="1">
                <a:solidFill>
                  <a:schemeClr val="bg1"/>
                </a:solidFill>
                <a:latin typeface="Comix Regular Caps" panose="020B7200000000000000" pitchFamily="34" charset="0"/>
              </a:rPr>
              <a:t>Dios</a:t>
            </a:r>
            <a:r>
              <a:rPr lang="pt-BR" sz="2000" dirty="0">
                <a:solidFill>
                  <a:schemeClr val="bg1"/>
                </a:solidFill>
                <a:latin typeface="Comix Regular Caps" panose="020B7200000000000000" pitchFamily="34" charset="0"/>
              </a:rPr>
              <a:t>, ¿no </a:t>
            </a:r>
            <a:r>
              <a:rPr lang="pt-BR" sz="2000" dirty="0" err="1">
                <a:solidFill>
                  <a:schemeClr val="bg1"/>
                </a:solidFill>
                <a:latin typeface="Comix Regular Caps" panose="020B7200000000000000" pitchFamily="34" charset="0"/>
              </a:rPr>
              <a:t>debería</a:t>
            </a:r>
            <a:r>
              <a:rPr lang="pt-BR" sz="2000" dirty="0">
                <a:solidFill>
                  <a:schemeClr val="bg1"/>
                </a:solidFill>
                <a:latin typeface="Comix Regular Caps" panose="020B7200000000000000" pitchFamily="34" charset="0"/>
              </a:rPr>
              <a:t> </a:t>
            </a:r>
            <a:r>
              <a:rPr lang="pt-BR" sz="2000" dirty="0" err="1">
                <a:solidFill>
                  <a:schemeClr val="bg1"/>
                </a:solidFill>
                <a:latin typeface="Comix Regular Caps" panose="020B7200000000000000" pitchFamily="34" charset="0"/>
              </a:rPr>
              <a:t>saberlo</a:t>
            </a:r>
            <a:r>
              <a:rPr lang="pt-BR" sz="2000" dirty="0">
                <a:solidFill>
                  <a:schemeClr val="bg1"/>
                </a:solidFill>
                <a:latin typeface="Comix Regular Caps" panose="020B7200000000000000" pitchFamily="34" charset="0"/>
              </a:rPr>
              <a:t>?"
</a:t>
            </a:r>
          </a:p>
        </p:txBody>
      </p:sp>
      <p:pic>
        <p:nvPicPr>
          <p:cNvPr id="17" name="Imagem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130" y="3815727"/>
            <a:ext cx="5483381" cy="2761801"/>
          </a:xfrm>
          <a:prstGeom prst="rect">
            <a:avLst/>
          </a:prstGeom>
          <a:effectLst>
            <a:outerShdw blurRad="50800" dist="38100" dir="5400000" algn="t" rotWithShape="0">
              <a:prstClr val="black">
                <a:alpha val="40000"/>
              </a:prstClr>
            </a:outerShdw>
          </a:effectLst>
        </p:spPr>
      </p:pic>
      <p:sp>
        <p:nvSpPr>
          <p:cNvPr id="40" name="CaixaDeTexto 39"/>
          <p:cNvSpPr txBox="1"/>
          <p:nvPr/>
        </p:nvSpPr>
        <p:spPr>
          <a:xfrm>
            <a:off x="601284" y="4188981"/>
            <a:ext cx="4034770" cy="1015663"/>
          </a:xfrm>
          <a:prstGeom prst="rect">
            <a:avLst/>
          </a:prstGeom>
          <a:noFill/>
        </p:spPr>
        <p:txBody>
          <a:bodyPr wrap="square" rtlCol="0">
            <a:spAutoFit/>
          </a:bodyPr>
          <a:lstStyle/>
          <a:p>
            <a:r>
              <a:rPr lang="pt-BR" sz="2000" cap="all">
                <a:solidFill>
                  <a:schemeClr val="tx1">
                    <a:lumMod val="95000"/>
                    <a:lumOff val="5000"/>
                  </a:schemeClr>
                </a:solidFill>
                <a:latin typeface="Neufreit ExtraBold" panose="00000900000000000000" pitchFamily="50" charset="0"/>
              </a:rPr>
              <a:t>¿CÓMO REGRESARÁ JESÚS A LA TIERRA?
</a:t>
            </a:r>
            <a:endParaRPr lang="pt-BR" sz="2000" cap="all" dirty="0">
              <a:solidFill>
                <a:schemeClr val="tx1">
                  <a:lumMod val="95000"/>
                  <a:lumOff val="5000"/>
                </a:schemeClr>
              </a:solidFill>
              <a:latin typeface="Neufreit ExtraBold" panose="00000900000000000000" pitchFamily="50" charset="0"/>
            </a:endParaRPr>
          </a:p>
        </p:txBody>
      </p:sp>
      <p:sp>
        <p:nvSpPr>
          <p:cNvPr id="19" name="CaixaDeTexto 18"/>
          <p:cNvSpPr txBox="1"/>
          <p:nvPr/>
        </p:nvSpPr>
        <p:spPr>
          <a:xfrm>
            <a:off x="7476911" y="3792274"/>
            <a:ext cx="4206773" cy="2862322"/>
          </a:xfrm>
          <a:prstGeom prst="rect">
            <a:avLst/>
          </a:prstGeom>
          <a:noFill/>
        </p:spPr>
        <p:txBody>
          <a:bodyPr wrap="square" rtlCol="0">
            <a:spAutoFit/>
          </a:bodyPr>
          <a:lstStyle/>
          <a:p>
            <a:pPr algn="ctr"/>
            <a:r>
              <a:rPr lang="pt-BR" sz="2000">
                <a:latin typeface="Comix Regular Caps" panose="020B7200000000000000" pitchFamily="34" charset="0"/>
              </a:rPr>
              <a:t>Eso no es difícil de explicar. Cuando Jesús pronunció estas palabras, estaba en la tierra viviendo como un hombre, así que dijo que ni el hijo lo sabe. Pero, por supuesto, hoy, habiendo recuperado todos sus atributos divinos, Él sabe y espera con ansias ese día. 
</a:t>
            </a:r>
            <a:endParaRPr lang="pt-BR" sz="2000" dirty="0">
              <a:latin typeface="Comix Regular Caps" panose="020B7200000000000000" pitchFamily="34" charset="0"/>
            </a:endParaRPr>
          </a:p>
        </p:txBody>
      </p:sp>
      <p:pic>
        <p:nvPicPr>
          <p:cNvPr id="4" name="Imagem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1327" y="2624167"/>
            <a:ext cx="1883827" cy="1896020"/>
          </a:xfrm>
          <a:prstGeom prst="rect">
            <a:avLst/>
          </a:prstGeom>
        </p:spPr>
      </p:pic>
      <p:sp>
        <p:nvSpPr>
          <p:cNvPr id="16" name="CaixaDeTexto 15">
            <a:extLst>
              <a:ext uri="{FF2B5EF4-FFF2-40B4-BE49-F238E27FC236}">
                <a16:creationId xmlns:a16="http://schemas.microsoft.com/office/drawing/2014/main" id="{8C914785-3902-4EEC-AC48-A4E07885BB63}"/>
              </a:ext>
            </a:extLst>
          </p:cNvPr>
          <p:cNvSpPr txBox="1"/>
          <p:nvPr/>
        </p:nvSpPr>
        <p:spPr>
          <a:xfrm>
            <a:off x="508316" y="4889849"/>
            <a:ext cx="4803527" cy="1508105"/>
          </a:xfrm>
          <a:prstGeom prst="rect">
            <a:avLst/>
          </a:prstGeom>
          <a:noFill/>
        </p:spPr>
        <p:txBody>
          <a:bodyPr wrap="square" rtlCol="0">
            <a:spAutoFit/>
          </a:bodyPr>
          <a:lstStyle/>
          <a:p>
            <a:r>
              <a:rPr lang="pt-BR" dirty="0">
                <a:latin typeface="Myriad Pro" panose="020B0503030403020204" pitchFamily="34" charset="0"/>
              </a:rPr>
              <a:t>“</a:t>
            </a:r>
            <a:r>
              <a:rPr lang="pt-BR" dirty="0" err="1">
                <a:latin typeface="Myriad Pro" panose="020B0503030403020204" pitchFamily="34" charset="0"/>
              </a:rPr>
              <a:t>Entonces</a:t>
            </a:r>
            <a:r>
              <a:rPr lang="pt-BR" dirty="0">
                <a:latin typeface="Myriad Pro" panose="020B0503030403020204" pitchFamily="34" charset="0"/>
              </a:rPr>
              <a:t> aparecerá </a:t>
            </a:r>
            <a:r>
              <a:rPr lang="pt-BR" dirty="0" err="1">
                <a:latin typeface="Myriad Pro" panose="020B0503030403020204" pitchFamily="34" charset="0"/>
              </a:rPr>
              <a:t>la</a:t>
            </a:r>
            <a:r>
              <a:rPr lang="pt-BR" dirty="0">
                <a:latin typeface="Myriad Pro" panose="020B0503030403020204" pitchFamily="34" charset="0"/>
              </a:rPr>
              <a:t> </a:t>
            </a:r>
            <a:r>
              <a:rPr lang="pt-BR" dirty="0" err="1">
                <a:latin typeface="Myriad Pro" panose="020B0503030403020204" pitchFamily="34" charset="0"/>
              </a:rPr>
              <a:t>señal</a:t>
            </a:r>
            <a:r>
              <a:rPr lang="pt-BR" dirty="0">
                <a:latin typeface="Myriad Pro" panose="020B0503030403020204" pitchFamily="34" charset="0"/>
              </a:rPr>
              <a:t> </a:t>
            </a:r>
            <a:r>
              <a:rPr lang="pt-BR" dirty="0" err="1">
                <a:latin typeface="Myriad Pro" panose="020B0503030403020204" pitchFamily="34" charset="0"/>
              </a:rPr>
              <a:t>del</a:t>
            </a:r>
            <a:r>
              <a:rPr lang="pt-BR" dirty="0">
                <a:latin typeface="Myriad Pro" panose="020B0503030403020204" pitchFamily="34" charset="0"/>
              </a:rPr>
              <a:t> </a:t>
            </a:r>
            <a:r>
              <a:rPr lang="pt-BR" dirty="0" err="1">
                <a:latin typeface="Myriad Pro" panose="020B0503030403020204" pitchFamily="34" charset="0"/>
              </a:rPr>
              <a:t>Hijo</a:t>
            </a:r>
            <a:r>
              <a:rPr lang="pt-BR" dirty="0">
                <a:latin typeface="Myriad Pro" panose="020B0503030403020204" pitchFamily="34" charset="0"/>
              </a:rPr>
              <a:t> </a:t>
            </a:r>
            <a:r>
              <a:rPr lang="pt-BR" dirty="0" err="1">
                <a:latin typeface="Myriad Pro" panose="020B0503030403020204" pitchFamily="34" charset="0"/>
              </a:rPr>
              <a:t>del</a:t>
            </a:r>
            <a:r>
              <a:rPr lang="pt-BR" dirty="0">
                <a:latin typeface="Myriad Pro" panose="020B0503030403020204" pitchFamily="34" charset="0"/>
              </a:rPr>
              <a:t> </a:t>
            </a:r>
            <a:r>
              <a:rPr lang="pt-BR" dirty="0" err="1">
                <a:latin typeface="Myriad Pro" panose="020B0503030403020204" pitchFamily="34" charset="0"/>
              </a:rPr>
              <a:t>Hombre</a:t>
            </a:r>
            <a:r>
              <a:rPr lang="pt-BR" dirty="0">
                <a:latin typeface="Myriad Pro" panose="020B0503030403020204" pitchFamily="34" charset="0"/>
              </a:rPr>
              <a:t> </a:t>
            </a:r>
            <a:r>
              <a:rPr lang="pt-BR" dirty="0" err="1">
                <a:latin typeface="Myriad Pro" panose="020B0503030403020204" pitchFamily="34" charset="0"/>
              </a:rPr>
              <a:t>en</a:t>
            </a:r>
            <a:r>
              <a:rPr lang="pt-BR" dirty="0">
                <a:latin typeface="Myriad Pro" panose="020B0503030403020204" pitchFamily="34" charset="0"/>
              </a:rPr>
              <a:t> </a:t>
            </a:r>
            <a:r>
              <a:rPr lang="pt-BR" dirty="0" err="1">
                <a:latin typeface="Myriad Pro" panose="020B0503030403020204" pitchFamily="34" charset="0"/>
              </a:rPr>
              <a:t>el</a:t>
            </a:r>
            <a:r>
              <a:rPr lang="pt-BR" dirty="0">
                <a:latin typeface="Myriad Pro" panose="020B0503030403020204" pitchFamily="34" charset="0"/>
              </a:rPr>
              <a:t> </a:t>
            </a:r>
            <a:r>
              <a:rPr lang="pt-BR" dirty="0" err="1">
                <a:latin typeface="Myriad Pro" panose="020B0503030403020204" pitchFamily="34" charset="0"/>
              </a:rPr>
              <a:t>cielo</a:t>
            </a:r>
            <a:r>
              <a:rPr lang="pt-BR" dirty="0">
                <a:latin typeface="Myriad Pro" panose="020B0503030403020204" pitchFamily="34" charset="0"/>
              </a:rPr>
              <a:t>; </a:t>
            </a:r>
            <a:r>
              <a:rPr lang="pt-BR" dirty="0" err="1">
                <a:latin typeface="Myriad Pro" panose="020B0503030403020204" pitchFamily="34" charset="0"/>
              </a:rPr>
              <a:t>y</a:t>
            </a:r>
            <a:r>
              <a:rPr lang="pt-BR" dirty="0">
                <a:latin typeface="Myriad Pro" panose="020B0503030403020204" pitchFamily="34" charset="0"/>
              </a:rPr>
              <a:t> </a:t>
            </a:r>
            <a:r>
              <a:rPr lang="pt-BR" dirty="0" err="1">
                <a:latin typeface="Myriad Pro" panose="020B0503030403020204" pitchFamily="34" charset="0"/>
              </a:rPr>
              <a:t>entonces</a:t>
            </a:r>
            <a:r>
              <a:rPr lang="pt-BR" dirty="0">
                <a:latin typeface="Myriad Pro" panose="020B0503030403020204" pitchFamily="34" charset="0"/>
              </a:rPr>
              <a:t> </a:t>
            </a:r>
            <a:r>
              <a:rPr lang="pt-BR" dirty="0" err="1">
                <a:latin typeface="Myriad Pro" panose="020B0503030403020204" pitchFamily="34" charset="0"/>
              </a:rPr>
              <a:t>lamentarán</a:t>
            </a:r>
            <a:r>
              <a:rPr lang="pt-BR" dirty="0">
                <a:latin typeface="Myriad Pro" panose="020B0503030403020204" pitchFamily="34" charset="0"/>
              </a:rPr>
              <a:t> todas </a:t>
            </a:r>
            <a:r>
              <a:rPr lang="pt-BR" dirty="0" err="1">
                <a:latin typeface="Myriad Pro" panose="020B0503030403020204" pitchFamily="34" charset="0"/>
              </a:rPr>
              <a:t>las</a:t>
            </a:r>
            <a:r>
              <a:rPr lang="pt-BR" dirty="0">
                <a:latin typeface="Myriad Pro" panose="020B0503030403020204" pitchFamily="34" charset="0"/>
              </a:rPr>
              <a:t> </a:t>
            </a:r>
            <a:r>
              <a:rPr lang="pt-BR" dirty="0" err="1">
                <a:latin typeface="Myriad Pro" panose="020B0503030403020204" pitchFamily="34" charset="0"/>
              </a:rPr>
              <a:t>tribus</a:t>
            </a:r>
            <a:r>
              <a:rPr lang="pt-BR" dirty="0">
                <a:latin typeface="Myriad Pro" panose="020B0503030403020204" pitchFamily="34" charset="0"/>
              </a:rPr>
              <a:t> de </a:t>
            </a:r>
            <a:r>
              <a:rPr lang="pt-BR" dirty="0" err="1">
                <a:latin typeface="Myriad Pro" panose="020B0503030403020204" pitchFamily="34" charset="0"/>
              </a:rPr>
              <a:t>la</a:t>
            </a:r>
            <a:r>
              <a:rPr lang="pt-BR" dirty="0">
                <a:latin typeface="Myriad Pro" panose="020B0503030403020204" pitchFamily="34" charset="0"/>
              </a:rPr>
              <a:t> </a:t>
            </a:r>
            <a:r>
              <a:rPr lang="pt-BR" dirty="0" err="1">
                <a:latin typeface="Myriad Pro" panose="020B0503030403020204" pitchFamily="34" charset="0"/>
              </a:rPr>
              <a:t>tierra</a:t>
            </a:r>
            <a:r>
              <a:rPr lang="pt-BR" dirty="0">
                <a:latin typeface="Myriad Pro" panose="020B0503030403020204" pitchFamily="34" charset="0"/>
              </a:rPr>
              <a:t>, </a:t>
            </a:r>
            <a:r>
              <a:rPr lang="pt-BR" dirty="0" err="1">
                <a:latin typeface="Myriad Pro" panose="020B0503030403020204" pitchFamily="34" charset="0"/>
              </a:rPr>
              <a:t>y</a:t>
            </a:r>
            <a:r>
              <a:rPr lang="pt-BR" dirty="0">
                <a:latin typeface="Myriad Pro" panose="020B0503030403020204" pitchFamily="34" charset="0"/>
              </a:rPr>
              <a:t> </a:t>
            </a:r>
            <a:r>
              <a:rPr lang="pt-BR" dirty="0" err="1">
                <a:latin typeface="Myriad Pro" panose="020B0503030403020204" pitchFamily="34" charset="0"/>
              </a:rPr>
              <a:t>verán</a:t>
            </a:r>
            <a:r>
              <a:rPr lang="pt-BR" dirty="0">
                <a:latin typeface="Myriad Pro" panose="020B0503030403020204" pitchFamily="34" charset="0"/>
              </a:rPr>
              <a:t> al </a:t>
            </a:r>
            <a:r>
              <a:rPr lang="pt-BR" dirty="0" err="1">
                <a:latin typeface="Myriad Pro" panose="020B0503030403020204" pitchFamily="34" charset="0"/>
              </a:rPr>
              <a:t>Hijo</a:t>
            </a:r>
            <a:r>
              <a:rPr lang="pt-BR" dirty="0">
                <a:latin typeface="Myriad Pro" panose="020B0503030403020204" pitchFamily="34" charset="0"/>
              </a:rPr>
              <a:t> </a:t>
            </a:r>
            <a:r>
              <a:rPr lang="pt-BR" dirty="0" err="1">
                <a:latin typeface="Myriad Pro" panose="020B0503030403020204" pitchFamily="34" charset="0"/>
              </a:rPr>
              <a:t>del</a:t>
            </a:r>
            <a:r>
              <a:rPr lang="pt-BR" dirty="0">
                <a:latin typeface="Myriad Pro" panose="020B0503030403020204" pitchFamily="34" charset="0"/>
              </a:rPr>
              <a:t> </a:t>
            </a:r>
            <a:r>
              <a:rPr lang="pt-BR" dirty="0" err="1">
                <a:latin typeface="Myriad Pro" panose="020B0503030403020204" pitchFamily="34" charset="0"/>
              </a:rPr>
              <a:t>Hombre</a:t>
            </a:r>
            <a:r>
              <a:rPr lang="pt-BR" dirty="0">
                <a:latin typeface="Myriad Pro" panose="020B0503030403020204" pitchFamily="34" charset="0"/>
              </a:rPr>
              <a:t> </a:t>
            </a:r>
            <a:r>
              <a:rPr lang="pt-BR" dirty="0" err="1">
                <a:latin typeface="Myriad Pro" panose="020B0503030403020204" pitchFamily="34" charset="0"/>
              </a:rPr>
              <a:t>viniendo</a:t>
            </a:r>
            <a:r>
              <a:rPr lang="pt-BR" dirty="0">
                <a:latin typeface="Myriad Pro" panose="020B0503030403020204" pitchFamily="34" charset="0"/>
              </a:rPr>
              <a:t> sobre </a:t>
            </a:r>
            <a:r>
              <a:rPr lang="pt-BR" dirty="0" err="1">
                <a:latin typeface="Myriad Pro" panose="020B0503030403020204" pitchFamily="34" charset="0"/>
              </a:rPr>
              <a:t>las</a:t>
            </a:r>
            <a:r>
              <a:rPr lang="pt-BR" dirty="0">
                <a:latin typeface="Myriad Pro" panose="020B0503030403020204" pitchFamily="34" charset="0"/>
              </a:rPr>
              <a:t> </a:t>
            </a:r>
            <a:r>
              <a:rPr lang="pt-BR" dirty="0" err="1">
                <a:latin typeface="Myriad Pro" panose="020B0503030403020204" pitchFamily="34" charset="0"/>
              </a:rPr>
              <a:t>nubes</a:t>
            </a:r>
            <a:r>
              <a:rPr lang="pt-BR" dirty="0">
                <a:latin typeface="Myriad Pro" panose="020B0503030403020204" pitchFamily="34" charset="0"/>
              </a:rPr>
              <a:t> </a:t>
            </a:r>
            <a:r>
              <a:rPr lang="pt-BR" dirty="0" err="1">
                <a:latin typeface="Myriad Pro" panose="020B0503030403020204" pitchFamily="34" charset="0"/>
              </a:rPr>
              <a:t>del</a:t>
            </a:r>
            <a:r>
              <a:rPr lang="pt-BR" dirty="0">
                <a:latin typeface="Myriad Pro" panose="020B0503030403020204" pitchFamily="34" charset="0"/>
              </a:rPr>
              <a:t> </a:t>
            </a:r>
            <a:r>
              <a:rPr lang="pt-BR" dirty="0" err="1">
                <a:latin typeface="Myriad Pro" panose="020B0503030403020204" pitchFamily="34" charset="0"/>
              </a:rPr>
              <a:t>cielo</a:t>
            </a:r>
            <a:r>
              <a:rPr lang="pt-BR" dirty="0">
                <a:latin typeface="Myriad Pro" panose="020B0503030403020204" pitchFamily="34" charset="0"/>
              </a:rPr>
              <a:t>, </a:t>
            </a:r>
            <a:r>
              <a:rPr lang="pt-BR" dirty="0" err="1">
                <a:latin typeface="Myriad Pro" panose="020B0503030403020204" pitchFamily="34" charset="0"/>
              </a:rPr>
              <a:t>con</a:t>
            </a:r>
            <a:r>
              <a:rPr lang="pt-BR" dirty="0">
                <a:latin typeface="Myriad Pro" panose="020B0503030403020204" pitchFamily="34" charset="0"/>
              </a:rPr>
              <a:t> poder </a:t>
            </a:r>
            <a:r>
              <a:rPr lang="pt-BR" dirty="0" err="1">
                <a:latin typeface="Myriad Pro" panose="020B0503030403020204" pitchFamily="34" charset="0"/>
              </a:rPr>
              <a:t>y</a:t>
            </a:r>
            <a:r>
              <a:rPr lang="pt-BR" dirty="0">
                <a:latin typeface="Myriad Pro" panose="020B0503030403020204" pitchFamily="34" charset="0"/>
              </a:rPr>
              <a:t> </a:t>
            </a:r>
            <a:r>
              <a:rPr lang="pt-BR" dirty="0" err="1">
                <a:latin typeface="Myriad Pro" panose="020B0503030403020204" pitchFamily="34" charset="0"/>
              </a:rPr>
              <a:t>gran</a:t>
            </a:r>
            <a:r>
              <a:rPr lang="pt-BR" dirty="0">
                <a:latin typeface="Myriad Pro" panose="020B0503030403020204" pitchFamily="34" charset="0"/>
              </a:rPr>
              <a:t> gloria.” </a:t>
            </a:r>
            <a:r>
              <a:rPr lang="pt-BR" b="1" dirty="0" err="1">
                <a:latin typeface="Myriad Pro" panose="020B0503030403020204" pitchFamily="34" charset="0"/>
              </a:rPr>
              <a:t>Mateo</a:t>
            </a:r>
            <a:r>
              <a:rPr lang="pt-BR" b="1" dirty="0">
                <a:latin typeface="Myriad Pro" panose="020B0503030403020204" pitchFamily="34" charset="0"/>
              </a:rPr>
              <a:t> 24:30</a:t>
            </a:r>
            <a:endParaRPr lang="pt-BR" dirty="0">
              <a:latin typeface="Myriad Pro" panose="020B0503030403020204" pitchFamily="34" charset="0"/>
            </a:endParaRPr>
          </a:p>
        </p:txBody>
      </p:sp>
    </p:spTree>
    <p:extLst>
      <p:ext uri="{BB962C8B-B14F-4D97-AF65-F5344CB8AC3E}">
        <p14:creationId xmlns:p14="http://schemas.microsoft.com/office/powerpoint/2010/main" val="28785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35" grpId="0"/>
      <p:bldP spid="46" grpId="0"/>
      <p:bldP spid="40" grpId="0"/>
      <p:bldP spid="19"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6749" y="2285260"/>
            <a:ext cx="3579223" cy="1599727"/>
          </a:xfrm>
          <a:prstGeom prst="rect">
            <a:avLst/>
          </a:prstGeom>
        </p:spPr>
      </p:pic>
      <p:sp>
        <p:nvSpPr>
          <p:cNvPr id="15" name="Título 1"/>
          <p:cNvSpPr txBox="1">
            <a:spLocks/>
          </p:cNvSpPr>
          <p:nvPr/>
        </p:nvSpPr>
        <p:spPr>
          <a:xfrm>
            <a:off x="463441" y="3406096"/>
            <a:ext cx="333300" cy="5782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pt-BR" sz="4000" dirty="0">
              <a:solidFill>
                <a:schemeClr val="bg1"/>
              </a:solidFill>
              <a:latin typeface="Loew Black" panose="00000A00000000000000" pitchFamily="50" charset="0"/>
            </a:endParaRPr>
          </a:p>
        </p:txBody>
      </p:sp>
      <p:sp>
        <p:nvSpPr>
          <p:cNvPr id="55" name="Título 1"/>
          <p:cNvSpPr txBox="1">
            <a:spLocks/>
          </p:cNvSpPr>
          <p:nvPr/>
        </p:nvSpPr>
        <p:spPr>
          <a:xfrm>
            <a:off x="434634" y="1532849"/>
            <a:ext cx="333300" cy="5782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pt-BR" sz="4000" dirty="0">
              <a:solidFill>
                <a:schemeClr val="bg1"/>
              </a:solidFill>
              <a:latin typeface="Loew Black" panose="00000A00000000000000" pitchFamily="50" charset="0"/>
            </a:endParaRPr>
          </a:p>
        </p:txBody>
      </p:sp>
      <p:sp>
        <p:nvSpPr>
          <p:cNvPr id="46" name="CaixaDeTexto 45"/>
          <p:cNvSpPr txBox="1"/>
          <p:nvPr/>
        </p:nvSpPr>
        <p:spPr>
          <a:xfrm>
            <a:off x="7668361" y="2468841"/>
            <a:ext cx="2482504" cy="1338828"/>
          </a:xfrm>
          <a:prstGeom prst="rect">
            <a:avLst/>
          </a:prstGeom>
          <a:noFill/>
        </p:spPr>
        <p:txBody>
          <a:bodyPr wrap="square" rtlCol="0">
            <a:spAutoFit/>
          </a:bodyPr>
          <a:lstStyle/>
          <a:p>
            <a:pPr algn="ctr"/>
            <a:r>
              <a:rPr lang="pt-BR" sz="2700" dirty="0">
                <a:solidFill>
                  <a:schemeClr val="bg1"/>
                </a:solidFill>
                <a:latin typeface="Comix Regular Caps" panose="020B7200000000000000" pitchFamily="34" charset="0"/>
              </a:rPr>
              <a:t>¡</a:t>
            </a:r>
            <a:r>
              <a:rPr lang="pt-BR" sz="2700" dirty="0" err="1">
                <a:solidFill>
                  <a:schemeClr val="bg1"/>
                </a:solidFill>
                <a:latin typeface="Comix Regular Caps" panose="020B7200000000000000" pitchFamily="34" charset="0"/>
              </a:rPr>
              <a:t>Wow</a:t>
            </a:r>
            <a:r>
              <a:rPr lang="pt-BR" sz="2700" dirty="0">
                <a:solidFill>
                  <a:schemeClr val="bg1"/>
                </a:solidFill>
                <a:latin typeface="Comix Regular Caps" panose="020B7200000000000000" pitchFamily="34" charset="0"/>
              </a:rPr>
              <a:t>! ¡Que </a:t>
            </a:r>
            <a:r>
              <a:rPr lang="pt-BR" sz="2700" dirty="0" err="1">
                <a:solidFill>
                  <a:schemeClr val="bg1"/>
                </a:solidFill>
                <a:latin typeface="Comix Regular Caps" panose="020B7200000000000000" pitchFamily="34" charset="0"/>
              </a:rPr>
              <a:t>información</a:t>
            </a:r>
            <a:r>
              <a:rPr lang="pt-BR" sz="2700" dirty="0">
                <a:solidFill>
                  <a:schemeClr val="bg1"/>
                </a:solidFill>
                <a:latin typeface="Comix Regular Caps" panose="020B7200000000000000" pitchFamily="34" charset="0"/>
              </a:rPr>
              <a:t> interessante!</a:t>
            </a:r>
          </a:p>
        </p:txBody>
      </p:sp>
      <p:pic>
        <p:nvPicPr>
          <p:cNvPr id="17" name="Imagem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711" y="3327416"/>
            <a:ext cx="4455847" cy="3202338"/>
          </a:xfrm>
          <a:prstGeom prst="rect">
            <a:avLst/>
          </a:prstGeom>
          <a:effectLst>
            <a:outerShdw blurRad="50800" dist="38100" dir="5400000" algn="t" rotWithShape="0">
              <a:prstClr val="black">
                <a:alpha val="40000"/>
              </a:prstClr>
            </a:outerShdw>
          </a:effectLst>
        </p:spPr>
      </p:pic>
      <p:sp>
        <p:nvSpPr>
          <p:cNvPr id="40" name="CaixaDeTexto 39"/>
          <p:cNvSpPr txBox="1"/>
          <p:nvPr/>
        </p:nvSpPr>
        <p:spPr>
          <a:xfrm>
            <a:off x="549854" y="3853166"/>
            <a:ext cx="3856628" cy="2246769"/>
          </a:xfrm>
          <a:prstGeom prst="rect">
            <a:avLst/>
          </a:prstGeom>
          <a:noFill/>
        </p:spPr>
        <p:txBody>
          <a:bodyPr wrap="square" rtlCol="0">
            <a:spAutoFit/>
          </a:bodyPr>
          <a:lstStyle/>
          <a:p>
            <a:pPr algn="ctr"/>
            <a:r>
              <a:rPr lang="pt-BR" sz="2000" dirty="0">
                <a:latin typeface="Myriad Pro" panose="020B0503030403020204" pitchFamily="34" charset="0"/>
              </a:rPr>
              <a:t>“Porque </a:t>
            </a:r>
            <a:r>
              <a:rPr lang="pt-BR" sz="2000" dirty="0" err="1">
                <a:latin typeface="Myriad Pro" panose="020B0503030403020204" pitchFamily="34" charset="0"/>
              </a:rPr>
              <a:t>el</a:t>
            </a:r>
            <a:r>
              <a:rPr lang="pt-BR" sz="2000" dirty="0">
                <a:latin typeface="Myriad Pro" panose="020B0503030403020204" pitchFamily="34" charset="0"/>
              </a:rPr>
              <a:t> </a:t>
            </a:r>
            <a:r>
              <a:rPr lang="pt-BR" sz="2000" dirty="0" err="1">
                <a:latin typeface="Myriad Pro" panose="020B0503030403020204" pitchFamily="34" charset="0"/>
              </a:rPr>
              <a:t>Señor</a:t>
            </a:r>
            <a:r>
              <a:rPr lang="pt-BR" sz="2000" dirty="0">
                <a:latin typeface="Myriad Pro" panose="020B0503030403020204" pitchFamily="34" charset="0"/>
              </a:rPr>
              <a:t> </a:t>
            </a:r>
            <a:r>
              <a:rPr lang="pt-BR" sz="2000" dirty="0" err="1">
                <a:latin typeface="Myriad Pro" panose="020B0503030403020204" pitchFamily="34" charset="0"/>
              </a:rPr>
              <a:t>mismo</a:t>
            </a:r>
            <a:r>
              <a:rPr lang="pt-BR" sz="2000" dirty="0">
                <a:latin typeface="Myriad Pro" panose="020B0503030403020204" pitchFamily="34" charset="0"/>
              </a:rPr>
              <a:t> </a:t>
            </a:r>
            <a:r>
              <a:rPr lang="pt-BR" sz="2000" dirty="0" err="1">
                <a:latin typeface="Myriad Pro" panose="020B0503030403020204" pitchFamily="34" charset="0"/>
              </a:rPr>
              <a:t>con</a:t>
            </a:r>
            <a:r>
              <a:rPr lang="pt-BR" sz="2000" dirty="0">
                <a:latin typeface="Myriad Pro" panose="020B0503030403020204" pitchFamily="34" charset="0"/>
              </a:rPr>
              <a:t> voz de mando, </a:t>
            </a:r>
            <a:r>
              <a:rPr lang="pt-BR" sz="2000" dirty="0" err="1">
                <a:latin typeface="Myriad Pro" panose="020B0503030403020204" pitchFamily="34" charset="0"/>
              </a:rPr>
              <a:t>con</a:t>
            </a:r>
            <a:r>
              <a:rPr lang="pt-BR" sz="2000" dirty="0">
                <a:latin typeface="Myriad Pro" panose="020B0503030403020204" pitchFamily="34" charset="0"/>
              </a:rPr>
              <a:t> voz de </a:t>
            </a:r>
            <a:r>
              <a:rPr lang="pt-BR" sz="2000" dirty="0" err="1">
                <a:latin typeface="Myriad Pro" panose="020B0503030403020204" pitchFamily="34" charset="0"/>
              </a:rPr>
              <a:t>arcángel</a:t>
            </a:r>
            <a:r>
              <a:rPr lang="pt-BR" sz="2000" dirty="0">
                <a:latin typeface="Myriad Pro" panose="020B0503030403020204" pitchFamily="34" charset="0"/>
              </a:rPr>
              <a:t>, </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con</a:t>
            </a:r>
            <a:r>
              <a:rPr lang="pt-BR" sz="2000" dirty="0">
                <a:latin typeface="Myriad Pro" panose="020B0503030403020204" pitchFamily="34" charset="0"/>
              </a:rPr>
              <a:t> </a:t>
            </a:r>
            <a:r>
              <a:rPr lang="pt-BR" sz="2000" dirty="0" err="1">
                <a:latin typeface="Myriad Pro" panose="020B0503030403020204" pitchFamily="34" charset="0"/>
              </a:rPr>
              <a:t>trompeta</a:t>
            </a:r>
            <a:r>
              <a:rPr lang="pt-BR" sz="2000" dirty="0">
                <a:latin typeface="Myriad Pro" panose="020B0503030403020204" pitchFamily="34" charset="0"/>
              </a:rPr>
              <a:t> de </a:t>
            </a:r>
            <a:r>
              <a:rPr lang="pt-BR" sz="2000" dirty="0" err="1">
                <a:latin typeface="Myriad Pro" panose="020B0503030403020204" pitchFamily="34" charset="0"/>
              </a:rPr>
              <a:t>Dios</a:t>
            </a:r>
            <a:r>
              <a:rPr lang="pt-BR" sz="2000" dirty="0">
                <a:latin typeface="Myriad Pro" panose="020B0503030403020204" pitchFamily="34" charset="0"/>
              </a:rPr>
              <a:t>, descenderá </a:t>
            </a:r>
            <a:r>
              <a:rPr lang="pt-BR" sz="2000" dirty="0" err="1">
                <a:latin typeface="Myriad Pro" panose="020B0503030403020204" pitchFamily="34" charset="0"/>
              </a:rPr>
              <a:t>del</a:t>
            </a:r>
            <a:r>
              <a:rPr lang="pt-BR" sz="2000" dirty="0">
                <a:latin typeface="Myriad Pro" panose="020B0503030403020204" pitchFamily="34" charset="0"/>
              </a:rPr>
              <a:t> </a:t>
            </a:r>
            <a:r>
              <a:rPr lang="pt-BR" sz="2000" dirty="0" err="1">
                <a:latin typeface="Myriad Pro" panose="020B0503030403020204" pitchFamily="34" charset="0"/>
              </a:rPr>
              <a:t>cielo</a:t>
            </a:r>
            <a:r>
              <a:rPr lang="pt-BR" sz="2000" dirty="0">
                <a:latin typeface="Myriad Pro" panose="020B0503030403020204" pitchFamily="34" charset="0"/>
              </a:rPr>
              <a:t>; </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los</a:t>
            </a:r>
            <a:r>
              <a:rPr lang="pt-BR" sz="2000" dirty="0">
                <a:latin typeface="Myriad Pro" panose="020B0503030403020204" pitchFamily="34" charset="0"/>
              </a:rPr>
              <a:t> </a:t>
            </a:r>
            <a:r>
              <a:rPr lang="pt-BR" sz="2000" dirty="0" err="1">
                <a:latin typeface="Myriad Pro" panose="020B0503030403020204" pitchFamily="34" charset="0"/>
              </a:rPr>
              <a:t>muertos</a:t>
            </a:r>
            <a:r>
              <a:rPr lang="pt-BR" sz="2000" dirty="0">
                <a:latin typeface="Myriad Pro" panose="020B0503030403020204" pitchFamily="34" charset="0"/>
              </a:rPr>
              <a:t> </a:t>
            </a:r>
            <a:r>
              <a:rPr lang="pt-BR" sz="2000" dirty="0" err="1">
                <a:latin typeface="Myriad Pro" panose="020B0503030403020204" pitchFamily="34" charset="0"/>
              </a:rPr>
              <a:t>en</a:t>
            </a:r>
            <a:r>
              <a:rPr lang="pt-BR" sz="2000" dirty="0">
                <a:latin typeface="Myriad Pro" panose="020B0503030403020204" pitchFamily="34" charset="0"/>
              </a:rPr>
              <a:t> Cristo </a:t>
            </a:r>
            <a:r>
              <a:rPr lang="pt-BR" sz="2000" dirty="0" err="1">
                <a:latin typeface="Myriad Pro" panose="020B0503030403020204" pitchFamily="34" charset="0"/>
              </a:rPr>
              <a:t>resucitarán</a:t>
            </a:r>
            <a:r>
              <a:rPr lang="pt-BR" sz="2000" dirty="0">
                <a:latin typeface="Myriad Pro" panose="020B0503030403020204" pitchFamily="34" charset="0"/>
              </a:rPr>
              <a:t> </a:t>
            </a:r>
            <a:r>
              <a:rPr lang="pt-BR" sz="2000" dirty="0" err="1">
                <a:latin typeface="Myriad Pro" panose="020B0503030403020204" pitchFamily="34" charset="0"/>
              </a:rPr>
              <a:t>primero</a:t>
            </a:r>
            <a:r>
              <a:rPr lang="pt-BR" sz="2000" b="1" dirty="0">
                <a:latin typeface="Myriad Pro" panose="020B0503030403020204" pitchFamily="34" charset="0"/>
              </a:rPr>
              <a:t>.”</a:t>
            </a:r>
          </a:p>
          <a:p>
            <a:pPr algn="ctr"/>
            <a:r>
              <a:rPr lang="pt-BR" sz="2000" b="1" dirty="0">
                <a:latin typeface="Myriad Pro" panose="020B0503030403020204" pitchFamily="34" charset="0"/>
              </a:rPr>
              <a:t>1 </a:t>
            </a:r>
            <a:r>
              <a:rPr lang="pt-BR" sz="2000" b="1" dirty="0" err="1">
                <a:latin typeface="Myriad Pro" panose="020B0503030403020204" pitchFamily="34" charset="0"/>
              </a:rPr>
              <a:t>Tesalonicenses</a:t>
            </a:r>
            <a:r>
              <a:rPr lang="pt-BR" sz="2000" b="1" dirty="0">
                <a:latin typeface="Myriad Pro" panose="020B0503030403020204" pitchFamily="34" charset="0"/>
              </a:rPr>
              <a:t> 4:16</a:t>
            </a:r>
            <a:endParaRPr lang="pt-BR" sz="2000" dirty="0">
              <a:latin typeface="Myriad Pro" panose="020B0503030403020204" pitchFamily="34" charset="0"/>
            </a:endParaRPr>
          </a:p>
        </p:txBody>
      </p:sp>
      <p:pic>
        <p:nvPicPr>
          <p:cNvPr id="4" name="Imagem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968" y="2660984"/>
            <a:ext cx="1883827" cy="1896020"/>
          </a:xfrm>
          <a:prstGeom prst="rect">
            <a:avLst/>
          </a:prstGeom>
        </p:spPr>
      </p:pic>
      <p:pic>
        <p:nvPicPr>
          <p:cNvPr id="20" name="Imagem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69" y="224779"/>
            <a:ext cx="7363157" cy="2575365"/>
          </a:xfrm>
          <a:prstGeom prst="rect">
            <a:avLst/>
          </a:prstGeom>
          <a:effectLst>
            <a:outerShdw blurRad="50800" dist="38100" dir="5400000" algn="t" rotWithShape="0">
              <a:prstClr val="black">
                <a:alpha val="40000"/>
              </a:prstClr>
            </a:outerShdw>
          </a:effectLst>
        </p:spPr>
      </p:pic>
      <p:sp>
        <p:nvSpPr>
          <p:cNvPr id="21" name="CaixaDeTexto 20"/>
          <p:cNvSpPr txBox="1"/>
          <p:nvPr/>
        </p:nvSpPr>
        <p:spPr>
          <a:xfrm>
            <a:off x="508392" y="377647"/>
            <a:ext cx="6736875" cy="1446550"/>
          </a:xfrm>
          <a:prstGeom prst="rect">
            <a:avLst/>
          </a:prstGeom>
          <a:noFill/>
        </p:spPr>
        <p:txBody>
          <a:bodyPr wrap="square" rtlCol="0">
            <a:spAutoFit/>
          </a:bodyPr>
          <a:lstStyle/>
          <a:p>
            <a:r>
              <a:rPr lang="pt-BR" sz="2200" b="1" cap="all" dirty="0">
                <a:latin typeface="Neufreit ExtraBold" panose="00000900000000000000" pitchFamily="50" charset="0"/>
              </a:rPr>
              <a:t>¿</a:t>
            </a:r>
            <a:r>
              <a:rPr lang="pt-BR" sz="2200" b="1" cap="all" dirty="0" err="1">
                <a:latin typeface="Neufreit ExtraBold" panose="00000900000000000000" pitchFamily="50" charset="0"/>
              </a:rPr>
              <a:t>Cuántos</a:t>
            </a:r>
            <a:r>
              <a:rPr lang="pt-BR" sz="2200" b="1" cap="all" dirty="0">
                <a:latin typeface="Neufreit ExtraBold" panose="00000900000000000000" pitchFamily="50" charset="0"/>
              </a:rPr>
              <a:t> </a:t>
            </a:r>
            <a:r>
              <a:rPr lang="pt-BR" sz="2200" b="1" cap="all" dirty="0" err="1">
                <a:latin typeface="Neufreit ExtraBold" panose="00000900000000000000" pitchFamily="50" charset="0"/>
              </a:rPr>
              <a:t>podrán</a:t>
            </a:r>
            <a:r>
              <a:rPr lang="pt-BR" sz="2200" b="1" cap="all" dirty="0">
                <a:latin typeface="Neufreit ExtraBold" panose="00000900000000000000" pitchFamily="50" charset="0"/>
              </a:rPr>
              <a:t> </a:t>
            </a:r>
            <a:r>
              <a:rPr lang="pt-BR" sz="2200" b="1" cap="all" dirty="0" err="1">
                <a:latin typeface="Neufreit ExtraBold" panose="00000900000000000000" pitchFamily="50" charset="0"/>
              </a:rPr>
              <a:t>verlo</a:t>
            </a:r>
            <a:r>
              <a:rPr lang="pt-BR" sz="2200" b="1" cap="all" dirty="0">
                <a:latin typeface="Neufreit ExtraBold" panose="00000900000000000000" pitchFamily="50" charset="0"/>
              </a:rPr>
              <a:t> </a:t>
            </a:r>
            <a:r>
              <a:rPr lang="pt-BR" sz="2200" b="1" cap="all" dirty="0" err="1">
                <a:latin typeface="Neufreit ExtraBold" panose="00000900000000000000" pitchFamily="50" charset="0"/>
              </a:rPr>
              <a:t>y</a:t>
            </a:r>
            <a:r>
              <a:rPr lang="pt-BR" sz="2200" b="1" cap="all" dirty="0">
                <a:latin typeface="Neufreit ExtraBold" panose="00000900000000000000" pitchFamily="50" charset="0"/>
              </a:rPr>
              <a:t> </a:t>
            </a:r>
            <a:r>
              <a:rPr lang="pt-BR" sz="2200" b="1" cap="all" dirty="0" err="1">
                <a:latin typeface="Neufreit ExtraBold" panose="00000900000000000000" pitchFamily="50" charset="0"/>
              </a:rPr>
              <a:t>qué</a:t>
            </a:r>
            <a:r>
              <a:rPr lang="pt-BR" sz="2200" b="1" cap="all" dirty="0">
                <a:latin typeface="Neufreit ExtraBold" panose="00000900000000000000" pitchFamily="50" charset="0"/>
              </a:rPr>
              <a:t> </a:t>
            </a:r>
            <a:r>
              <a:rPr lang="pt-BR" sz="2200" b="1" cap="all" dirty="0" err="1">
                <a:latin typeface="Neufreit ExtraBold" panose="00000900000000000000" pitchFamily="50" charset="0"/>
              </a:rPr>
              <a:t>pasará</a:t>
            </a:r>
            <a:r>
              <a:rPr lang="pt-BR" sz="2200" b="1" cap="all" dirty="0">
                <a:latin typeface="Neufreit ExtraBold" panose="00000900000000000000" pitchFamily="50" charset="0"/>
              </a:rPr>
              <a:t> </a:t>
            </a:r>
            <a:r>
              <a:rPr lang="pt-BR" sz="2200" b="1" cap="all" dirty="0" err="1">
                <a:latin typeface="Neufreit ExtraBold" panose="00000900000000000000" pitchFamily="50" charset="0"/>
              </a:rPr>
              <a:t>con</a:t>
            </a:r>
            <a:r>
              <a:rPr lang="pt-BR" sz="2200" b="1" cap="all" dirty="0">
                <a:latin typeface="Neufreit ExtraBold" panose="00000900000000000000" pitchFamily="50" charset="0"/>
              </a:rPr>
              <a:t> </a:t>
            </a:r>
            <a:r>
              <a:rPr lang="pt-BR" sz="2200" b="1" cap="all" dirty="0" err="1">
                <a:latin typeface="Neufreit ExtraBold" panose="00000900000000000000" pitchFamily="50" charset="0"/>
              </a:rPr>
              <a:t>aquellos</a:t>
            </a:r>
            <a:r>
              <a:rPr lang="pt-BR" sz="2200" b="1" cap="all" dirty="0">
                <a:latin typeface="Neufreit ExtraBold" panose="00000900000000000000" pitchFamily="50" charset="0"/>
              </a:rPr>
              <a:t> que </a:t>
            </a:r>
            <a:r>
              <a:rPr lang="pt-BR" sz="2200" b="1" cap="all" dirty="0" err="1">
                <a:latin typeface="Neufreit ExtraBold" panose="00000900000000000000" pitchFamily="50" charset="0"/>
              </a:rPr>
              <a:t>creyeron</a:t>
            </a:r>
            <a:r>
              <a:rPr lang="pt-BR" sz="2200" b="1" cap="all" dirty="0">
                <a:latin typeface="Neufreit ExtraBold" panose="00000900000000000000" pitchFamily="50" charset="0"/>
              </a:rPr>
              <a:t> </a:t>
            </a:r>
            <a:r>
              <a:rPr lang="pt-BR" sz="2200" b="1" cap="all" dirty="0" err="1">
                <a:latin typeface="Neufreit ExtraBold" panose="00000900000000000000" pitchFamily="50" charset="0"/>
              </a:rPr>
              <a:t>y</a:t>
            </a:r>
            <a:r>
              <a:rPr lang="pt-BR" sz="2200" b="1" cap="all" dirty="0">
                <a:latin typeface="Neufreit ExtraBold" panose="00000900000000000000" pitchFamily="50" charset="0"/>
              </a:rPr>
              <a:t> se </a:t>
            </a:r>
            <a:r>
              <a:rPr lang="pt-BR" sz="2200" b="1" cap="all" dirty="0" err="1">
                <a:latin typeface="Neufreit ExtraBold" panose="00000900000000000000" pitchFamily="50" charset="0"/>
              </a:rPr>
              <a:t>prepararon</a:t>
            </a:r>
            <a:r>
              <a:rPr lang="pt-BR" sz="2200" b="1" cap="all" dirty="0">
                <a:latin typeface="Neufreit ExtraBold" panose="00000900000000000000" pitchFamily="50" charset="0"/>
              </a:rPr>
              <a:t> para </a:t>
            </a:r>
            <a:r>
              <a:rPr lang="pt-BR" sz="2200" b="1" cap="all" dirty="0" err="1">
                <a:latin typeface="Neufreit ExtraBold" panose="00000900000000000000" pitchFamily="50" charset="0"/>
              </a:rPr>
              <a:t>ese</a:t>
            </a:r>
            <a:r>
              <a:rPr lang="pt-BR" sz="2200" b="1" cap="all" dirty="0">
                <a:latin typeface="Neufreit ExtraBold" panose="00000900000000000000" pitchFamily="50" charset="0"/>
              </a:rPr>
              <a:t> momento? 
</a:t>
            </a:r>
            <a:endParaRPr lang="pt-BR" sz="2200" cap="all" dirty="0">
              <a:latin typeface="Neufreit ExtraBold" panose="00000900000000000000" pitchFamily="50" charset="0"/>
            </a:endParaRPr>
          </a:p>
        </p:txBody>
      </p:sp>
      <p:sp>
        <p:nvSpPr>
          <p:cNvPr id="22" name="CaixaDeTexto 21"/>
          <p:cNvSpPr txBox="1"/>
          <p:nvPr/>
        </p:nvSpPr>
        <p:spPr>
          <a:xfrm>
            <a:off x="579070" y="1512891"/>
            <a:ext cx="6394559" cy="923330"/>
          </a:xfrm>
          <a:prstGeom prst="rect">
            <a:avLst/>
          </a:prstGeom>
          <a:noFill/>
        </p:spPr>
        <p:txBody>
          <a:bodyPr wrap="square" rtlCol="0">
            <a:spAutoFit/>
          </a:bodyPr>
          <a:lstStyle/>
          <a:p>
            <a:r>
              <a:rPr lang="pt-BR" dirty="0">
                <a:latin typeface="Myriad Pro" panose="020B0503030403020204" pitchFamily="34" charset="0"/>
              </a:rPr>
              <a:t>“He </a:t>
            </a:r>
            <a:r>
              <a:rPr lang="pt-BR" dirty="0" err="1">
                <a:latin typeface="Myriad Pro" panose="020B0503030403020204" pitchFamily="34" charset="0"/>
              </a:rPr>
              <a:t>aquí</a:t>
            </a:r>
            <a:r>
              <a:rPr lang="pt-BR" dirty="0">
                <a:latin typeface="Myriad Pro" panose="020B0503030403020204" pitchFamily="34" charset="0"/>
              </a:rPr>
              <a:t> que </a:t>
            </a:r>
            <a:r>
              <a:rPr lang="pt-BR" dirty="0" err="1">
                <a:latin typeface="Myriad Pro" panose="020B0503030403020204" pitchFamily="34" charset="0"/>
              </a:rPr>
              <a:t>viene</a:t>
            </a:r>
            <a:r>
              <a:rPr lang="pt-BR" dirty="0">
                <a:latin typeface="Myriad Pro" panose="020B0503030403020204" pitchFamily="34" charset="0"/>
              </a:rPr>
              <a:t> </a:t>
            </a:r>
            <a:r>
              <a:rPr lang="pt-BR" dirty="0" err="1">
                <a:latin typeface="Myriad Pro" panose="020B0503030403020204" pitchFamily="34" charset="0"/>
              </a:rPr>
              <a:t>con</a:t>
            </a:r>
            <a:r>
              <a:rPr lang="pt-BR" dirty="0">
                <a:latin typeface="Myriad Pro" panose="020B0503030403020204" pitchFamily="34" charset="0"/>
              </a:rPr>
              <a:t> </a:t>
            </a:r>
            <a:r>
              <a:rPr lang="pt-BR" dirty="0" err="1">
                <a:latin typeface="Myriad Pro" panose="020B0503030403020204" pitchFamily="34" charset="0"/>
              </a:rPr>
              <a:t>las</a:t>
            </a:r>
            <a:r>
              <a:rPr lang="pt-BR" dirty="0">
                <a:latin typeface="Myriad Pro" panose="020B0503030403020204" pitchFamily="34" charset="0"/>
              </a:rPr>
              <a:t> </a:t>
            </a:r>
            <a:r>
              <a:rPr lang="pt-BR" dirty="0" err="1">
                <a:latin typeface="Myriad Pro" panose="020B0503030403020204" pitchFamily="34" charset="0"/>
              </a:rPr>
              <a:t>nubes</a:t>
            </a:r>
            <a:r>
              <a:rPr lang="pt-BR" dirty="0">
                <a:latin typeface="Myriad Pro" panose="020B0503030403020204" pitchFamily="34" charset="0"/>
              </a:rPr>
              <a:t>, </a:t>
            </a:r>
            <a:r>
              <a:rPr lang="pt-BR" dirty="0" err="1">
                <a:latin typeface="Myriad Pro" panose="020B0503030403020204" pitchFamily="34" charset="0"/>
              </a:rPr>
              <a:t>y</a:t>
            </a:r>
            <a:r>
              <a:rPr lang="pt-BR" dirty="0">
                <a:latin typeface="Myriad Pro" panose="020B0503030403020204" pitchFamily="34" charset="0"/>
              </a:rPr>
              <a:t> todo </a:t>
            </a:r>
            <a:r>
              <a:rPr lang="pt-BR" dirty="0" err="1">
                <a:latin typeface="Myriad Pro" panose="020B0503030403020204" pitchFamily="34" charset="0"/>
              </a:rPr>
              <a:t>ojo</a:t>
            </a:r>
            <a:r>
              <a:rPr lang="pt-BR" dirty="0">
                <a:latin typeface="Myriad Pro" panose="020B0503030403020204" pitchFamily="34" charset="0"/>
              </a:rPr>
              <a:t> </a:t>
            </a:r>
            <a:r>
              <a:rPr lang="pt-BR" dirty="0" err="1">
                <a:latin typeface="Myriad Pro" panose="020B0503030403020204" pitchFamily="34" charset="0"/>
              </a:rPr>
              <a:t>le</a:t>
            </a:r>
            <a:r>
              <a:rPr lang="pt-BR" dirty="0">
                <a:latin typeface="Myriad Pro" panose="020B0503030403020204" pitchFamily="34" charset="0"/>
              </a:rPr>
              <a:t> verá, </a:t>
            </a:r>
            <a:r>
              <a:rPr lang="pt-BR" dirty="0" err="1">
                <a:latin typeface="Myriad Pro" panose="020B0503030403020204" pitchFamily="34" charset="0"/>
              </a:rPr>
              <a:t>y</a:t>
            </a:r>
            <a:r>
              <a:rPr lang="pt-BR" dirty="0">
                <a:latin typeface="Myriad Pro" panose="020B0503030403020204" pitchFamily="34" charset="0"/>
              </a:rPr>
              <a:t> </a:t>
            </a:r>
            <a:r>
              <a:rPr lang="pt-BR" dirty="0" err="1">
                <a:latin typeface="Myriad Pro" panose="020B0503030403020204" pitchFamily="34" charset="0"/>
              </a:rPr>
              <a:t>los</a:t>
            </a:r>
            <a:r>
              <a:rPr lang="pt-BR" dirty="0">
                <a:latin typeface="Myriad Pro" panose="020B0503030403020204" pitchFamily="34" charset="0"/>
              </a:rPr>
              <a:t> que </a:t>
            </a:r>
            <a:r>
              <a:rPr lang="pt-BR" dirty="0" err="1">
                <a:latin typeface="Myriad Pro" panose="020B0503030403020204" pitchFamily="34" charset="0"/>
              </a:rPr>
              <a:t>le</a:t>
            </a:r>
            <a:r>
              <a:rPr lang="pt-BR" dirty="0">
                <a:latin typeface="Myriad Pro" panose="020B0503030403020204" pitchFamily="34" charset="0"/>
              </a:rPr>
              <a:t> </a:t>
            </a:r>
            <a:r>
              <a:rPr lang="pt-BR" dirty="0" err="1">
                <a:latin typeface="Myriad Pro" panose="020B0503030403020204" pitchFamily="34" charset="0"/>
              </a:rPr>
              <a:t>traspasaron</a:t>
            </a:r>
            <a:r>
              <a:rPr lang="pt-BR" dirty="0">
                <a:latin typeface="Myriad Pro" panose="020B0503030403020204" pitchFamily="34" charset="0"/>
              </a:rPr>
              <a:t>; </a:t>
            </a:r>
            <a:r>
              <a:rPr lang="pt-BR" dirty="0" err="1">
                <a:latin typeface="Myriad Pro" panose="020B0503030403020204" pitchFamily="34" charset="0"/>
              </a:rPr>
              <a:t>y</a:t>
            </a:r>
            <a:r>
              <a:rPr lang="pt-BR" dirty="0">
                <a:latin typeface="Myriad Pro" panose="020B0503030403020204" pitchFamily="34" charset="0"/>
              </a:rPr>
              <a:t> todos </a:t>
            </a:r>
            <a:r>
              <a:rPr lang="pt-BR" dirty="0" err="1">
                <a:latin typeface="Myriad Pro" panose="020B0503030403020204" pitchFamily="34" charset="0"/>
              </a:rPr>
              <a:t>los</a:t>
            </a:r>
            <a:r>
              <a:rPr lang="pt-BR" dirty="0">
                <a:latin typeface="Myriad Pro" panose="020B0503030403020204" pitchFamily="34" charset="0"/>
              </a:rPr>
              <a:t> </a:t>
            </a:r>
            <a:r>
              <a:rPr lang="pt-BR" dirty="0" err="1">
                <a:latin typeface="Myriad Pro" panose="020B0503030403020204" pitchFamily="34" charset="0"/>
              </a:rPr>
              <a:t>linajes</a:t>
            </a:r>
            <a:r>
              <a:rPr lang="pt-BR" dirty="0">
                <a:latin typeface="Myriad Pro" panose="020B0503030403020204" pitchFamily="34" charset="0"/>
              </a:rPr>
              <a:t> de </a:t>
            </a:r>
            <a:r>
              <a:rPr lang="pt-BR" dirty="0" err="1">
                <a:latin typeface="Myriad Pro" panose="020B0503030403020204" pitchFamily="34" charset="0"/>
              </a:rPr>
              <a:t>la</a:t>
            </a:r>
            <a:r>
              <a:rPr lang="pt-BR" dirty="0">
                <a:latin typeface="Myriad Pro" panose="020B0503030403020204" pitchFamily="34" charset="0"/>
              </a:rPr>
              <a:t> </a:t>
            </a:r>
            <a:r>
              <a:rPr lang="pt-BR" dirty="0" err="1">
                <a:latin typeface="Myriad Pro" panose="020B0503030403020204" pitchFamily="34" charset="0"/>
              </a:rPr>
              <a:t>tierra</a:t>
            </a:r>
            <a:r>
              <a:rPr lang="pt-BR" dirty="0">
                <a:latin typeface="Myriad Pro" panose="020B0503030403020204" pitchFamily="34" charset="0"/>
              </a:rPr>
              <a:t> </a:t>
            </a:r>
            <a:r>
              <a:rPr lang="pt-BR" dirty="0" err="1">
                <a:latin typeface="Myriad Pro" panose="020B0503030403020204" pitchFamily="34" charset="0"/>
              </a:rPr>
              <a:t>harán</a:t>
            </a:r>
            <a:r>
              <a:rPr lang="pt-BR" dirty="0">
                <a:latin typeface="Myriad Pro" panose="020B0503030403020204" pitchFamily="34" charset="0"/>
              </a:rPr>
              <a:t> </a:t>
            </a:r>
            <a:r>
              <a:rPr lang="pt-BR" dirty="0" err="1">
                <a:latin typeface="Myriad Pro" panose="020B0503030403020204" pitchFamily="34" charset="0"/>
              </a:rPr>
              <a:t>lamentación</a:t>
            </a:r>
            <a:r>
              <a:rPr lang="pt-BR" dirty="0">
                <a:latin typeface="Myriad Pro" panose="020B0503030403020204" pitchFamily="34" charset="0"/>
              </a:rPr>
              <a:t> por </a:t>
            </a:r>
            <a:r>
              <a:rPr lang="pt-BR" dirty="0" err="1">
                <a:latin typeface="Myriad Pro" panose="020B0503030403020204" pitchFamily="34" charset="0"/>
              </a:rPr>
              <a:t>él</a:t>
            </a:r>
            <a:r>
              <a:rPr lang="pt-BR" dirty="0">
                <a:latin typeface="Myriad Pro" panose="020B0503030403020204" pitchFamily="34" charset="0"/>
              </a:rPr>
              <a:t>. </a:t>
            </a:r>
            <a:r>
              <a:rPr lang="pt-BR" dirty="0" err="1">
                <a:latin typeface="Myriad Pro" panose="020B0503030403020204" pitchFamily="34" charset="0"/>
              </a:rPr>
              <a:t>Sí</a:t>
            </a:r>
            <a:r>
              <a:rPr lang="pt-BR" dirty="0">
                <a:latin typeface="Myriad Pro" panose="020B0503030403020204" pitchFamily="34" charset="0"/>
              </a:rPr>
              <a:t>, </a:t>
            </a:r>
            <a:r>
              <a:rPr lang="pt-BR" dirty="0" err="1">
                <a:latin typeface="Myriad Pro" panose="020B0503030403020204" pitchFamily="34" charset="0"/>
              </a:rPr>
              <a:t>amén</a:t>
            </a:r>
            <a:r>
              <a:rPr lang="pt-BR" dirty="0">
                <a:latin typeface="Myriad Pro" panose="020B0503030403020204" pitchFamily="34" charset="0"/>
              </a:rPr>
              <a:t>”. </a:t>
            </a:r>
            <a:r>
              <a:rPr lang="pt-BR" dirty="0" err="1">
                <a:latin typeface="Myriad Pro" panose="020B0503030403020204" pitchFamily="34" charset="0"/>
              </a:rPr>
              <a:t>A</a:t>
            </a:r>
            <a:r>
              <a:rPr lang="pt-BR" b="1" dirty="0" err="1">
                <a:latin typeface="Myriad Pro" panose="020B0503030403020204" pitchFamily="34" charset="0"/>
              </a:rPr>
              <a:t>pocalipsis</a:t>
            </a:r>
            <a:r>
              <a:rPr lang="pt-BR" b="1" dirty="0">
                <a:latin typeface="Myriad Pro" panose="020B0503030403020204" pitchFamily="34" charset="0"/>
              </a:rPr>
              <a:t> 1:7</a:t>
            </a:r>
            <a:endParaRPr lang="pt-BR" dirty="0">
              <a:latin typeface="Myriad Pro" panose="020B0503030403020204" pitchFamily="34" charset="0"/>
            </a:endParaRPr>
          </a:p>
        </p:txBody>
      </p:sp>
    </p:spTree>
    <p:extLst>
      <p:ext uri="{BB962C8B-B14F-4D97-AF65-F5344CB8AC3E}">
        <p14:creationId xmlns:p14="http://schemas.microsoft.com/office/powerpoint/2010/main" val="379793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8827" cy="6858000"/>
          </a:xfrm>
          <a:prstGeom prst="rect">
            <a:avLst/>
          </a:prstGeom>
        </p:spPr>
      </p:pic>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5052035" y="214024"/>
            <a:ext cx="5073743" cy="1659622"/>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rcRect/>
          <a:stretch/>
        </p:blipFill>
        <p:spPr>
          <a:xfrm>
            <a:off x="177496" y="285575"/>
            <a:ext cx="3633531" cy="1505842"/>
          </a:xfrm>
          <a:prstGeom prst="rect">
            <a:avLst/>
          </a:prstGeom>
        </p:spPr>
      </p:pic>
      <p:sp>
        <p:nvSpPr>
          <p:cNvPr id="16" name="CaixaDeTexto 15"/>
          <p:cNvSpPr txBox="1"/>
          <p:nvPr/>
        </p:nvSpPr>
        <p:spPr>
          <a:xfrm>
            <a:off x="5161784" y="313502"/>
            <a:ext cx="4112478" cy="1938992"/>
          </a:xfrm>
          <a:prstGeom prst="rect">
            <a:avLst/>
          </a:prstGeom>
          <a:noFill/>
        </p:spPr>
        <p:txBody>
          <a:bodyPr wrap="square" rtlCol="0">
            <a:spAutoFit/>
          </a:bodyPr>
          <a:lstStyle/>
          <a:p>
            <a:pPr algn="ctr"/>
            <a:r>
              <a:rPr lang="pt-BR" sz="3000" b="1" cap="all" dirty="0" err="1">
                <a:solidFill>
                  <a:schemeClr val="bg1"/>
                </a:solidFill>
                <a:latin typeface="Comix Regular Caps" panose="020B7200000000000000" pitchFamily="34" charset="0"/>
              </a:rPr>
              <a:t>Conoce</a:t>
            </a:r>
            <a:r>
              <a:rPr lang="pt-BR" sz="3000" b="1" cap="all" dirty="0">
                <a:solidFill>
                  <a:schemeClr val="bg1"/>
                </a:solidFill>
                <a:latin typeface="Comix Regular Caps" panose="020B7200000000000000" pitchFamily="34" charset="0"/>
              </a:rPr>
              <a:t> </a:t>
            </a:r>
            <a:r>
              <a:rPr lang="pt-BR" sz="3000" b="1" cap="all" dirty="0" err="1">
                <a:solidFill>
                  <a:schemeClr val="bg1"/>
                </a:solidFill>
                <a:latin typeface="Comix Regular Caps" panose="020B7200000000000000" pitchFamily="34" charset="0"/>
              </a:rPr>
              <a:t>algunas</a:t>
            </a:r>
            <a:r>
              <a:rPr lang="pt-BR" sz="3000" b="1" cap="all" dirty="0">
                <a:solidFill>
                  <a:schemeClr val="bg1"/>
                </a:solidFill>
                <a:latin typeface="Comix Regular Caps" panose="020B7200000000000000" pitchFamily="34" charset="0"/>
              </a:rPr>
              <a:t> características </a:t>
            </a:r>
            <a:r>
              <a:rPr lang="pt-BR" sz="3000" b="1" cap="all" dirty="0" err="1">
                <a:solidFill>
                  <a:schemeClr val="bg1"/>
                </a:solidFill>
                <a:latin typeface="Comix Regular Caps" panose="020B7200000000000000" pitchFamily="34" charset="0"/>
              </a:rPr>
              <a:t>del</a:t>
            </a:r>
            <a:r>
              <a:rPr lang="pt-BR" sz="3000" b="1" cap="all" dirty="0">
                <a:solidFill>
                  <a:schemeClr val="bg1"/>
                </a:solidFill>
                <a:latin typeface="Comix Regular Caps" panose="020B7200000000000000" pitchFamily="34" charset="0"/>
              </a:rPr>
              <a:t> </a:t>
            </a:r>
            <a:r>
              <a:rPr lang="pt-BR" sz="3000" b="1" cap="all" dirty="0" err="1">
                <a:solidFill>
                  <a:schemeClr val="bg1"/>
                </a:solidFill>
                <a:latin typeface="Comix Regular Caps" panose="020B7200000000000000" pitchFamily="34" charset="0"/>
              </a:rPr>
              <a:t>regreso</a:t>
            </a:r>
            <a:r>
              <a:rPr lang="pt-BR" sz="3000" b="1" cap="all" dirty="0">
                <a:solidFill>
                  <a:schemeClr val="bg1"/>
                </a:solidFill>
                <a:latin typeface="Comix Regular Caps" panose="020B7200000000000000" pitchFamily="34" charset="0"/>
              </a:rPr>
              <a:t> de </a:t>
            </a:r>
            <a:r>
              <a:rPr lang="pt-BR" sz="3000" b="1" cap="all" dirty="0" err="1">
                <a:solidFill>
                  <a:schemeClr val="bg1"/>
                </a:solidFill>
                <a:latin typeface="Comix Regular Caps" panose="020B7200000000000000" pitchFamily="34" charset="0"/>
              </a:rPr>
              <a:t>Jesús</a:t>
            </a:r>
            <a:r>
              <a:rPr lang="pt-BR" sz="3000" b="1" cap="all" dirty="0">
                <a:solidFill>
                  <a:schemeClr val="bg1"/>
                </a:solidFill>
                <a:latin typeface="Comix Regular Caps" panose="020B7200000000000000" pitchFamily="34" charset="0"/>
              </a:rPr>
              <a:t>
</a:t>
            </a:r>
            <a:endParaRPr lang="pt-BR" sz="3000" cap="all" dirty="0">
              <a:solidFill>
                <a:schemeClr val="bg1"/>
              </a:solidFill>
              <a:latin typeface="Comix Regular Caps" panose="020B7200000000000000" pitchFamily="34" charset="0"/>
            </a:endParaRPr>
          </a:p>
        </p:txBody>
      </p:sp>
      <p:pic>
        <p:nvPicPr>
          <p:cNvPr id="51" name="Imagem 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08021" y="160997"/>
            <a:ext cx="1609483" cy="2237426"/>
          </a:xfrm>
          <a:prstGeom prst="rect">
            <a:avLst/>
          </a:prstGeom>
        </p:spPr>
      </p:pic>
      <p:pic>
        <p:nvPicPr>
          <p:cNvPr id="43" name="Imagem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5505" y="3516559"/>
            <a:ext cx="4505043" cy="1035090"/>
          </a:xfrm>
          <a:prstGeom prst="rect">
            <a:avLst/>
          </a:prstGeom>
        </p:spPr>
      </p:pic>
      <p:pic>
        <p:nvPicPr>
          <p:cNvPr id="46" name="Imagem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8505" y="4777879"/>
            <a:ext cx="4505043" cy="838903"/>
          </a:xfrm>
          <a:prstGeom prst="rect">
            <a:avLst/>
          </a:prstGeom>
        </p:spPr>
      </p:pic>
      <p:pic>
        <p:nvPicPr>
          <p:cNvPr id="47" name="Imagem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0022" y="4777879"/>
            <a:ext cx="4505043" cy="838903"/>
          </a:xfrm>
          <a:prstGeom prst="rect">
            <a:avLst/>
          </a:prstGeom>
        </p:spPr>
      </p:pic>
      <p:pic>
        <p:nvPicPr>
          <p:cNvPr id="5" name="Imagem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5594" y="2307823"/>
            <a:ext cx="4504954" cy="1023091"/>
          </a:xfrm>
          <a:prstGeom prst="rect">
            <a:avLst/>
          </a:prstGeom>
        </p:spPr>
      </p:pic>
      <p:pic>
        <p:nvPicPr>
          <p:cNvPr id="45" name="Imagem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7097" y="5843012"/>
            <a:ext cx="3725947" cy="869397"/>
          </a:xfrm>
          <a:prstGeom prst="rect">
            <a:avLst/>
          </a:prstGeom>
        </p:spPr>
      </p:pic>
      <p:sp>
        <p:nvSpPr>
          <p:cNvPr id="17" name="CaixaDeTexto 16"/>
          <p:cNvSpPr txBox="1"/>
          <p:nvPr/>
        </p:nvSpPr>
        <p:spPr>
          <a:xfrm>
            <a:off x="1616884" y="2298356"/>
            <a:ext cx="4466324" cy="877163"/>
          </a:xfrm>
          <a:prstGeom prst="rect">
            <a:avLst/>
          </a:prstGeom>
          <a:noFill/>
        </p:spPr>
        <p:txBody>
          <a:bodyPr wrap="square" rtlCol="0">
            <a:spAutoFit/>
          </a:bodyPr>
          <a:lstStyle/>
          <a:p>
            <a:pPr algn="ctr"/>
            <a:r>
              <a:rPr lang="pt-BR" sz="1700" cap="all">
                <a:latin typeface="Neufreit ExtraBold" panose="00000900000000000000" pitchFamily="50" charset="0"/>
              </a:rPr>
              <a:t>¡Será real y personal!
¡Vuelve en carne y hueso!
</a:t>
            </a:r>
            <a:endParaRPr lang="pt-BR" sz="1700" cap="all" dirty="0">
              <a:latin typeface="Neufreit ExtraBold" panose="00000900000000000000" pitchFamily="50" charset="0"/>
            </a:endParaRPr>
          </a:p>
        </p:txBody>
      </p:sp>
      <p:sp>
        <p:nvSpPr>
          <p:cNvPr id="14" name="CaixaDeTexto 13"/>
          <p:cNvSpPr txBox="1"/>
          <p:nvPr/>
        </p:nvSpPr>
        <p:spPr>
          <a:xfrm>
            <a:off x="5521346" y="6312299"/>
            <a:ext cx="2274307" cy="707886"/>
          </a:xfrm>
          <a:prstGeom prst="rect">
            <a:avLst/>
          </a:prstGeom>
          <a:noFill/>
        </p:spPr>
        <p:txBody>
          <a:bodyPr wrap="square" rtlCol="0">
            <a:spAutoFit/>
          </a:bodyPr>
          <a:lstStyle/>
          <a:p>
            <a:pPr algn="ctr"/>
            <a:r>
              <a:rPr lang="pt-BR" sz="2000">
                <a:latin typeface="Myriad Pro" panose="020B0503030403020204" pitchFamily="34" charset="0"/>
              </a:rPr>
              <a:t>Apocalipsis 1:7
</a:t>
            </a:r>
            <a:endParaRPr lang="pt-BR" sz="2000" dirty="0">
              <a:latin typeface="Myriad Pro" panose="020B0503030403020204" pitchFamily="34" charset="0"/>
            </a:endParaRPr>
          </a:p>
        </p:txBody>
      </p:sp>
      <p:sp>
        <p:nvSpPr>
          <p:cNvPr id="15" name="CaixaDeTexto 14"/>
          <p:cNvSpPr txBox="1"/>
          <p:nvPr/>
        </p:nvSpPr>
        <p:spPr>
          <a:xfrm>
            <a:off x="2126215" y="2890466"/>
            <a:ext cx="3395132" cy="646331"/>
          </a:xfrm>
          <a:prstGeom prst="rect">
            <a:avLst/>
          </a:prstGeom>
          <a:noFill/>
        </p:spPr>
        <p:txBody>
          <a:bodyPr wrap="square" rtlCol="0">
            <a:spAutoFit/>
          </a:bodyPr>
          <a:lstStyle/>
          <a:p>
            <a:pPr algn="ctr"/>
            <a:r>
              <a:rPr lang="pt-BR">
                <a:latin typeface="Myriad Pro" panose="020B0503030403020204" pitchFamily="34" charset="0"/>
              </a:rPr>
              <a:t>Hechos 1:11, Lucas 24:36-43
</a:t>
            </a:r>
            <a:endParaRPr lang="pt-BR" dirty="0">
              <a:latin typeface="Myriad Pro" panose="020B0503030403020204" pitchFamily="34" charset="0"/>
            </a:endParaRPr>
          </a:p>
        </p:txBody>
      </p:sp>
      <p:sp>
        <p:nvSpPr>
          <p:cNvPr id="24" name="CaixaDeTexto 23"/>
          <p:cNvSpPr txBox="1"/>
          <p:nvPr/>
        </p:nvSpPr>
        <p:spPr>
          <a:xfrm>
            <a:off x="2206327" y="3566764"/>
            <a:ext cx="3135954" cy="615553"/>
          </a:xfrm>
          <a:prstGeom prst="rect">
            <a:avLst/>
          </a:prstGeom>
          <a:noFill/>
        </p:spPr>
        <p:txBody>
          <a:bodyPr wrap="square" rtlCol="0">
            <a:spAutoFit/>
          </a:bodyPr>
          <a:lstStyle/>
          <a:p>
            <a:pPr algn="ctr"/>
            <a:r>
              <a:rPr lang="pt-BR" sz="1700" cap="all">
                <a:latin typeface="Neufreit ExtraBold" panose="00000900000000000000" pitchFamily="50" charset="0"/>
              </a:rPr>
              <a:t>¡Vuelve con poder y gloria!
</a:t>
            </a:r>
            <a:endParaRPr lang="pt-BR" sz="1700" cap="all" dirty="0">
              <a:latin typeface="Neufreit ExtraBold" panose="00000900000000000000" pitchFamily="50" charset="0"/>
            </a:endParaRPr>
          </a:p>
        </p:txBody>
      </p:sp>
      <p:sp>
        <p:nvSpPr>
          <p:cNvPr id="27" name="CaixaDeTexto 26"/>
          <p:cNvSpPr txBox="1"/>
          <p:nvPr/>
        </p:nvSpPr>
        <p:spPr>
          <a:xfrm>
            <a:off x="2444537" y="4172072"/>
            <a:ext cx="2758487" cy="646331"/>
          </a:xfrm>
          <a:prstGeom prst="rect">
            <a:avLst/>
          </a:prstGeom>
          <a:noFill/>
        </p:spPr>
        <p:txBody>
          <a:bodyPr wrap="square" rtlCol="0">
            <a:spAutoFit/>
          </a:bodyPr>
          <a:lstStyle/>
          <a:p>
            <a:pPr algn="ctr"/>
            <a:r>
              <a:rPr lang="pt-BR">
                <a:latin typeface="Myriad Pro" panose="020B0503030403020204" pitchFamily="34" charset="0"/>
              </a:rPr>
              <a:t>Mateo 24:30
</a:t>
            </a:r>
            <a:endParaRPr lang="pt-BR" dirty="0">
              <a:latin typeface="Myriad Pro" panose="020B0503030403020204" pitchFamily="34" charset="0"/>
            </a:endParaRPr>
          </a:p>
        </p:txBody>
      </p:sp>
      <p:sp>
        <p:nvSpPr>
          <p:cNvPr id="32" name="CaixaDeTexto 31"/>
          <p:cNvSpPr txBox="1"/>
          <p:nvPr/>
        </p:nvSpPr>
        <p:spPr>
          <a:xfrm>
            <a:off x="2100709" y="4829949"/>
            <a:ext cx="3420638" cy="615553"/>
          </a:xfrm>
          <a:prstGeom prst="rect">
            <a:avLst/>
          </a:prstGeom>
          <a:noFill/>
        </p:spPr>
        <p:txBody>
          <a:bodyPr wrap="square" rtlCol="0">
            <a:spAutoFit/>
          </a:bodyPr>
          <a:lstStyle/>
          <a:p>
            <a:pPr algn="ctr"/>
            <a:r>
              <a:rPr lang="pt-BR" sz="1700" cap="all" dirty="0" err="1">
                <a:latin typeface="Neufreit ExtraBold" panose="00000900000000000000" pitchFamily="50" charset="0"/>
              </a:rPr>
              <a:t>Vendrá</a:t>
            </a:r>
            <a:r>
              <a:rPr lang="pt-BR" sz="1700" cap="all" dirty="0">
                <a:latin typeface="Neufreit ExtraBold" panose="00000900000000000000" pitchFamily="50" charset="0"/>
              </a:rPr>
              <a:t> </a:t>
            </a:r>
            <a:r>
              <a:rPr lang="pt-BR" sz="1700" cap="all" dirty="0" err="1">
                <a:latin typeface="Neufreit ExtraBold" panose="00000900000000000000" pitchFamily="50" charset="0"/>
              </a:rPr>
              <a:t>coN</a:t>
            </a:r>
            <a:r>
              <a:rPr lang="pt-BR" sz="1700" cap="all" dirty="0">
                <a:latin typeface="Neufreit ExtraBold" panose="00000900000000000000" pitchFamily="50" charset="0"/>
              </a:rPr>
              <a:t> Sus </a:t>
            </a:r>
            <a:r>
              <a:rPr lang="pt-BR" sz="1700" cap="all" dirty="0" err="1">
                <a:latin typeface="Neufreit ExtraBold" panose="00000900000000000000" pitchFamily="50" charset="0"/>
              </a:rPr>
              <a:t>ángeles</a:t>
            </a:r>
            <a:r>
              <a:rPr lang="pt-BR" sz="1700" cap="all" dirty="0">
                <a:latin typeface="Neufreit ExtraBold" panose="00000900000000000000" pitchFamily="50" charset="0"/>
              </a:rPr>
              <a:t>.
</a:t>
            </a:r>
          </a:p>
        </p:txBody>
      </p:sp>
      <p:sp>
        <p:nvSpPr>
          <p:cNvPr id="33" name="CaixaDeTexto 32"/>
          <p:cNvSpPr txBox="1"/>
          <p:nvPr/>
        </p:nvSpPr>
        <p:spPr>
          <a:xfrm>
            <a:off x="2161740" y="5258200"/>
            <a:ext cx="3327277" cy="646331"/>
          </a:xfrm>
          <a:prstGeom prst="rect">
            <a:avLst/>
          </a:prstGeom>
          <a:noFill/>
        </p:spPr>
        <p:txBody>
          <a:bodyPr wrap="square" rtlCol="0">
            <a:spAutoFit/>
          </a:bodyPr>
          <a:lstStyle/>
          <a:p>
            <a:pPr algn="ctr"/>
            <a:r>
              <a:rPr lang="pt-BR">
                <a:latin typeface="Myriad Pro" panose="020B0503030403020204" pitchFamily="34" charset="0"/>
              </a:rPr>
              <a:t>Mateo 24:31, Mateo 16:27
</a:t>
            </a:r>
            <a:endParaRPr lang="pt-BR" dirty="0">
              <a:latin typeface="Myriad Pro" panose="020B0503030403020204" pitchFamily="34" charset="0"/>
            </a:endParaRPr>
          </a:p>
        </p:txBody>
      </p:sp>
      <p:sp>
        <p:nvSpPr>
          <p:cNvPr id="35" name="CaixaDeTexto 34"/>
          <p:cNvSpPr txBox="1"/>
          <p:nvPr/>
        </p:nvSpPr>
        <p:spPr>
          <a:xfrm>
            <a:off x="7728728" y="4828474"/>
            <a:ext cx="3341630" cy="615553"/>
          </a:xfrm>
          <a:prstGeom prst="rect">
            <a:avLst/>
          </a:prstGeom>
          <a:noFill/>
        </p:spPr>
        <p:txBody>
          <a:bodyPr wrap="square" rtlCol="0">
            <a:spAutoFit/>
          </a:bodyPr>
          <a:lstStyle/>
          <a:p>
            <a:pPr algn="ctr"/>
            <a:r>
              <a:rPr lang="pt-BR" sz="1700" cap="all" dirty="0" err="1">
                <a:latin typeface="Neufreit ExtraBold" panose="00000900000000000000" pitchFamily="50" charset="0"/>
              </a:rPr>
              <a:t>Vendrá</a:t>
            </a:r>
            <a:r>
              <a:rPr lang="pt-BR" sz="1700" cap="all" dirty="0">
                <a:latin typeface="Neufreit ExtraBold" panose="00000900000000000000" pitchFamily="50" charset="0"/>
              </a:rPr>
              <a:t> com </a:t>
            </a:r>
            <a:r>
              <a:rPr lang="pt-BR" sz="1700" cap="all" dirty="0" err="1">
                <a:latin typeface="Neufreit ExtraBold" panose="00000900000000000000" pitchFamily="50" charset="0"/>
              </a:rPr>
              <a:t>mucho</a:t>
            </a:r>
            <a:r>
              <a:rPr lang="pt-BR" sz="1700" cap="all" dirty="0">
                <a:latin typeface="Neufreit ExtraBold" panose="00000900000000000000" pitchFamily="50" charset="0"/>
              </a:rPr>
              <a:t> </a:t>
            </a:r>
            <a:r>
              <a:rPr lang="pt-BR" sz="1700" cap="all" dirty="0" err="1">
                <a:latin typeface="Neufreit ExtraBold" panose="00000900000000000000" pitchFamily="50" charset="0"/>
              </a:rPr>
              <a:t>ruido</a:t>
            </a:r>
            <a:r>
              <a:rPr lang="pt-BR" sz="1700" cap="all" dirty="0">
                <a:latin typeface="Neufreit ExtraBold" panose="00000900000000000000" pitchFamily="50" charset="0"/>
              </a:rPr>
              <a:t>.
</a:t>
            </a:r>
          </a:p>
        </p:txBody>
      </p:sp>
      <p:sp>
        <p:nvSpPr>
          <p:cNvPr id="36" name="CaixaDeTexto 35"/>
          <p:cNvSpPr txBox="1"/>
          <p:nvPr/>
        </p:nvSpPr>
        <p:spPr>
          <a:xfrm>
            <a:off x="8009583" y="5264062"/>
            <a:ext cx="2758487" cy="369332"/>
          </a:xfrm>
          <a:prstGeom prst="rect">
            <a:avLst/>
          </a:prstGeom>
          <a:noFill/>
        </p:spPr>
        <p:txBody>
          <a:bodyPr wrap="square" rtlCol="0">
            <a:spAutoFit/>
          </a:bodyPr>
          <a:lstStyle/>
          <a:p>
            <a:pPr algn="ctr"/>
            <a:r>
              <a:rPr lang="pt-BR" dirty="0">
                <a:latin typeface="Myriad Pro" panose="020B0503030403020204" pitchFamily="34" charset="0"/>
              </a:rPr>
              <a:t>Salmo 50:3, 2 Pedro 3:10</a:t>
            </a:r>
          </a:p>
        </p:txBody>
      </p:sp>
      <p:pic>
        <p:nvPicPr>
          <p:cNvPr id="41" name="Imagem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0577" y="2273881"/>
            <a:ext cx="4564490" cy="1023091"/>
          </a:xfrm>
          <a:prstGeom prst="rect">
            <a:avLst/>
          </a:prstGeom>
        </p:spPr>
      </p:pic>
      <p:sp>
        <p:nvSpPr>
          <p:cNvPr id="19" name="CaixaDeTexto 18"/>
          <p:cNvSpPr txBox="1"/>
          <p:nvPr/>
        </p:nvSpPr>
        <p:spPr>
          <a:xfrm>
            <a:off x="7232605" y="2307823"/>
            <a:ext cx="4260433" cy="877163"/>
          </a:xfrm>
          <a:prstGeom prst="rect">
            <a:avLst/>
          </a:prstGeom>
          <a:noFill/>
        </p:spPr>
        <p:txBody>
          <a:bodyPr wrap="square" rtlCol="0">
            <a:spAutoFit/>
          </a:bodyPr>
          <a:lstStyle/>
          <a:p>
            <a:pPr algn="ctr"/>
            <a:r>
              <a:rPr lang="pt-BR" sz="1700" cap="all">
                <a:latin typeface="Neufreit ExtraBold" panose="00000900000000000000" pitchFamily="50" charset="0"/>
              </a:rPr>
              <a:t>¡Va a ser muy visible!
¡No será un secreto para nadie!
</a:t>
            </a:r>
            <a:endParaRPr lang="pt-BR" sz="1700" cap="all" dirty="0">
              <a:latin typeface="Neufreit ExtraBold" panose="00000900000000000000" pitchFamily="50" charset="0"/>
            </a:endParaRPr>
          </a:p>
        </p:txBody>
      </p:sp>
      <p:sp>
        <p:nvSpPr>
          <p:cNvPr id="22" name="CaixaDeTexto 21"/>
          <p:cNvSpPr txBox="1"/>
          <p:nvPr/>
        </p:nvSpPr>
        <p:spPr>
          <a:xfrm>
            <a:off x="7983577" y="2918155"/>
            <a:ext cx="2758487" cy="646331"/>
          </a:xfrm>
          <a:prstGeom prst="rect">
            <a:avLst/>
          </a:prstGeom>
          <a:noFill/>
        </p:spPr>
        <p:txBody>
          <a:bodyPr wrap="square" rtlCol="0">
            <a:spAutoFit/>
          </a:bodyPr>
          <a:lstStyle/>
          <a:p>
            <a:pPr algn="ctr"/>
            <a:r>
              <a:rPr lang="pt-BR">
                <a:latin typeface="Myriad Pro" panose="020B0503030403020204" pitchFamily="34" charset="0"/>
              </a:rPr>
              <a:t>Mateo 24:27
</a:t>
            </a:r>
            <a:endParaRPr lang="pt-BR" dirty="0">
              <a:latin typeface="Myriad Pro" panose="020B0503030403020204" pitchFamily="34" charset="0"/>
            </a:endParaRPr>
          </a:p>
        </p:txBody>
      </p:sp>
      <p:sp>
        <p:nvSpPr>
          <p:cNvPr id="50" name="CaixaDeTexto 49"/>
          <p:cNvSpPr txBox="1"/>
          <p:nvPr/>
        </p:nvSpPr>
        <p:spPr>
          <a:xfrm>
            <a:off x="5377252" y="5929419"/>
            <a:ext cx="2562497" cy="353943"/>
          </a:xfrm>
          <a:prstGeom prst="rect">
            <a:avLst/>
          </a:prstGeom>
          <a:noFill/>
        </p:spPr>
        <p:txBody>
          <a:bodyPr wrap="square" rtlCol="0">
            <a:spAutoFit/>
          </a:bodyPr>
          <a:lstStyle/>
          <a:p>
            <a:pPr algn="ctr"/>
            <a:r>
              <a:rPr lang="pt-BR" sz="1700" cap="all" dirty="0">
                <a:latin typeface="Neufreit ExtraBold" panose="00000900000000000000" pitchFamily="50" charset="0"/>
              </a:rPr>
              <a:t>Todos </a:t>
            </a:r>
            <a:r>
              <a:rPr lang="pt-BR" sz="1700" cap="all" dirty="0" err="1">
                <a:latin typeface="Neufreit ExtraBold" panose="00000900000000000000" pitchFamily="50" charset="0"/>
              </a:rPr>
              <a:t>lo</a:t>
            </a:r>
            <a:r>
              <a:rPr lang="pt-BR" sz="1700" cap="all" dirty="0">
                <a:latin typeface="Neufreit ExtraBold" panose="00000900000000000000" pitchFamily="50" charset="0"/>
              </a:rPr>
              <a:t> </a:t>
            </a:r>
            <a:r>
              <a:rPr lang="pt-BR" sz="1700" cap="all" dirty="0" err="1">
                <a:latin typeface="Neufreit ExtraBold" panose="00000900000000000000" pitchFamily="50" charset="0"/>
              </a:rPr>
              <a:t>verán</a:t>
            </a:r>
            <a:endParaRPr lang="pt-BR" sz="1700" cap="all" dirty="0">
              <a:latin typeface="Neufreit ExtraBold" panose="00000900000000000000" pitchFamily="50" charset="0"/>
            </a:endParaRPr>
          </a:p>
        </p:txBody>
      </p:sp>
      <p:pic>
        <p:nvPicPr>
          <p:cNvPr id="44" name="Imagem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1955" y="3526026"/>
            <a:ext cx="4523112" cy="1035090"/>
          </a:xfrm>
          <a:prstGeom prst="rect">
            <a:avLst/>
          </a:prstGeom>
        </p:spPr>
      </p:pic>
      <p:sp>
        <p:nvSpPr>
          <p:cNvPr id="29" name="CaixaDeTexto 28"/>
          <p:cNvSpPr txBox="1"/>
          <p:nvPr/>
        </p:nvSpPr>
        <p:spPr>
          <a:xfrm>
            <a:off x="7655282" y="3622071"/>
            <a:ext cx="3415075" cy="877163"/>
          </a:xfrm>
          <a:prstGeom prst="rect">
            <a:avLst/>
          </a:prstGeom>
          <a:noFill/>
        </p:spPr>
        <p:txBody>
          <a:bodyPr wrap="square" rtlCol="0">
            <a:spAutoFit/>
          </a:bodyPr>
          <a:lstStyle/>
          <a:p>
            <a:pPr algn="ctr"/>
            <a:r>
              <a:rPr lang="pt-BR" sz="1700" cap="all">
                <a:latin typeface="Neufreit ExtraBold" panose="00000900000000000000" pitchFamily="50" charset="0"/>
              </a:rPr>
              <a:t>Cristo vuelve cuando menos lo esperas.
</a:t>
            </a:r>
            <a:endParaRPr lang="pt-BR" sz="1700" cap="all" dirty="0">
              <a:latin typeface="Neufreit ExtraBold" panose="00000900000000000000" pitchFamily="50" charset="0"/>
            </a:endParaRPr>
          </a:p>
        </p:txBody>
      </p:sp>
      <p:sp>
        <p:nvSpPr>
          <p:cNvPr id="30" name="CaixaDeTexto 29"/>
          <p:cNvSpPr txBox="1"/>
          <p:nvPr/>
        </p:nvSpPr>
        <p:spPr>
          <a:xfrm>
            <a:off x="7989575" y="4188425"/>
            <a:ext cx="2758487" cy="646331"/>
          </a:xfrm>
          <a:prstGeom prst="rect">
            <a:avLst/>
          </a:prstGeom>
          <a:noFill/>
        </p:spPr>
        <p:txBody>
          <a:bodyPr wrap="square" rtlCol="0">
            <a:spAutoFit/>
          </a:bodyPr>
          <a:lstStyle/>
          <a:p>
            <a:pPr algn="ctr"/>
            <a:r>
              <a:rPr lang="pt-BR">
                <a:latin typeface="Myriad Pro" panose="020B0503030403020204" pitchFamily="34" charset="0"/>
              </a:rPr>
              <a:t>Mateo 24:42-44
</a:t>
            </a:r>
            <a:endParaRPr lang="pt-BR" dirty="0">
              <a:latin typeface="Myriad Pro" panose="020B0503030403020204" pitchFamily="34" charset="0"/>
            </a:endParaRPr>
          </a:p>
        </p:txBody>
      </p:sp>
    </p:spTree>
    <p:extLst>
      <p:ext uri="{BB962C8B-B14F-4D97-AF65-F5344CB8AC3E}">
        <p14:creationId xmlns:p14="http://schemas.microsoft.com/office/powerpoint/2010/main" val="213040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500"/>
                                        <p:tgtEl>
                                          <p:spTgt spid="4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500"/>
                                        <p:tgtEl>
                                          <p:spTgt spid="3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500"/>
                                        <p:tgtEl>
                                          <p:spTgt spid="4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fade">
                                      <p:cBhvr>
                                        <p:cTn id="84" dur="500"/>
                                        <p:tgtEl>
                                          <p:spTgt spid="5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4" grpId="0"/>
      <p:bldP spid="15" grpId="0"/>
      <p:bldP spid="24" grpId="0"/>
      <p:bldP spid="27" grpId="0"/>
      <p:bldP spid="32" grpId="0"/>
      <p:bldP spid="33" grpId="0"/>
      <p:bldP spid="35" grpId="0"/>
      <p:bldP spid="36" grpId="0"/>
      <p:bldP spid="19" grpId="0"/>
      <p:bldP spid="22" grpId="0"/>
      <p:bldP spid="50"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8827" cy="6858000"/>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966" y="762505"/>
            <a:ext cx="6155709" cy="5322269"/>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rcRect/>
          <a:stretch/>
        </p:blipFill>
        <p:spPr>
          <a:xfrm>
            <a:off x="177496" y="285575"/>
            <a:ext cx="3633531" cy="1505842"/>
          </a:xfrm>
          <a:prstGeom prst="rect">
            <a:avLst/>
          </a:prstGeom>
        </p:spPr>
      </p:pic>
      <p:sp>
        <p:nvSpPr>
          <p:cNvPr id="25" name="CaixaDeTexto 24"/>
          <p:cNvSpPr txBox="1"/>
          <p:nvPr/>
        </p:nvSpPr>
        <p:spPr>
          <a:xfrm>
            <a:off x="6674329" y="1074509"/>
            <a:ext cx="4855911" cy="5016758"/>
          </a:xfrm>
          <a:prstGeom prst="rect">
            <a:avLst/>
          </a:prstGeom>
          <a:noFill/>
        </p:spPr>
        <p:txBody>
          <a:bodyPr wrap="square" rtlCol="0">
            <a:spAutoFit/>
          </a:bodyPr>
          <a:lstStyle/>
          <a:p>
            <a:r>
              <a:rPr lang="es-ES_tradnl" sz="2000" dirty="0">
                <a:latin typeface="Comix Regular Caps" panose="020B7200000000000000" pitchFamily="34" charset="0"/>
              </a:rPr>
              <a:t>Algunas personas piensan que el regreso de Jesús será secreto, porque algunos textos como 2 Pedro 3:10 dicen que Él vendrá como ladrón. Pero como podemos ver en los otros textos que nos dan características del regreso de Jesús, está muy claro que será un gran acontecimiento, percibido por todos. Lo que la Biblia se refiere al decir que Él vendrá como ladrón, es que no sabemos cuándo atacará el ladrón, de la misma forma no sabemos exactamente cuándo regresará Jesús. Después de que el ladrón vino, naturalmente sabemos que estuvo allí. De la misma manera será el regreso de Jesús. 
</a:t>
            </a:r>
          </a:p>
        </p:txBody>
      </p:sp>
      <p:pic>
        <p:nvPicPr>
          <p:cNvPr id="9" name="Image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9261" y="1421567"/>
            <a:ext cx="3914888" cy="5222629"/>
          </a:xfrm>
          <a:prstGeom prst="rect">
            <a:avLst/>
          </a:prstGeom>
        </p:spPr>
      </p:pic>
    </p:spTree>
    <p:extLst>
      <p:ext uri="{BB962C8B-B14F-4D97-AF65-F5344CB8AC3E}">
        <p14:creationId xmlns:p14="http://schemas.microsoft.com/office/powerpoint/2010/main" val="395232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2971631" y="2690950"/>
            <a:ext cx="6248739" cy="15815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700" dirty="0">
                <a:solidFill>
                  <a:schemeClr val="bg1"/>
                </a:solidFill>
                <a:latin typeface="Coolvetica Rg" panose="020B0603030602020004" pitchFamily="34" charset="0"/>
              </a:rPr>
              <a:t>Creio que a Bíblia é Inspirada por Deus, aceitarei Ela como regra de fé da minha vida e tomarei tempo diário para ler a Sua mensagem.</a:t>
            </a:r>
          </a:p>
        </p:txBody>
      </p:sp>
      <p:pic>
        <p:nvPicPr>
          <p:cNvPr id="11" name="Imagem 10"/>
          <p:cNvPicPr>
            <a:picLocks noChangeAspect="1"/>
          </p:cNvPicPr>
          <p:nvPr/>
        </p:nvPicPr>
        <p:blipFill>
          <a:blip r:embed="rId2"/>
          <a:stretch>
            <a:fillRect/>
          </a:stretch>
        </p:blipFill>
        <p:spPr>
          <a:xfrm>
            <a:off x="3676479" y="5829300"/>
            <a:ext cx="1495132" cy="759453"/>
          </a:xfrm>
          <a:prstGeom prst="rect">
            <a:avLst/>
          </a:prstGeom>
        </p:spPr>
      </p:pic>
      <p:pic>
        <p:nvPicPr>
          <p:cNvPr id="2" name="Imagem 1"/>
          <p:cNvPicPr>
            <a:picLocks noChangeAspect="1"/>
          </p:cNvPicPr>
          <p:nvPr/>
        </p:nvPicPr>
        <p:blipFill>
          <a:blip r:embed="rId3">
            <a:extLst>
              <a:ext uri="{28A0092B-C50C-407E-A947-70E740481C1C}">
                <a14:useLocalDpi xmlns:a14="http://schemas.microsoft.com/office/drawing/2010/main" val="0"/>
              </a:ext>
            </a:extLst>
          </a:blip>
          <a:srcRect/>
          <a:stretch/>
        </p:blipFill>
        <p:spPr>
          <a:xfrm>
            <a:off x="2369" y="0"/>
            <a:ext cx="12187262" cy="6858000"/>
          </a:xfrm>
          <a:prstGeom prst="rect">
            <a:avLst/>
          </a:prstGeom>
        </p:spPr>
      </p:pic>
      <p:sp>
        <p:nvSpPr>
          <p:cNvPr id="7" name="CaixaDeTexto 6"/>
          <p:cNvSpPr txBox="1"/>
          <p:nvPr/>
        </p:nvSpPr>
        <p:spPr>
          <a:xfrm>
            <a:off x="2654300" y="1877946"/>
            <a:ext cx="6883400" cy="3170099"/>
          </a:xfrm>
          <a:prstGeom prst="rect">
            <a:avLst/>
          </a:prstGeom>
          <a:noFill/>
        </p:spPr>
        <p:txBody>
          <a:bodyPr wrap="square" rtlCol="0">
            <a:spAutoFit/>
          </a:bodyPr>
          <a:lstStyle/>
          <a:p>
            <a:pPr algn="ctr"/>
            <a:r>
              <a:rPr lang="pt-BR" sz="2500">
                <a:latin typeface="Myriad Pro" panose="020B0503030403020204" pitchFamily="34" charset="0"/>
              </a:rPr>
              <a:t>Creo que Jesús pronto regresará, que no sabemos el día ni la hora, pero cuando llegue el día, será un acontecimiento mundial donde cada ojo lo verá. Debo prepararme todos los días, viviendo la vida de acuerdo con la voluntad de Cristo, para estar preparado para encontrarme con Jesús en ese día de ensueño. 
</a:t>
            </a:r>
            <a:endParaRPr lang="pt-BR" sz="2500" dirty="0">
              <a:latin typeface="Myriad Pro" panose="020B0503030403020204" pitchFamily="34" charset="0"/>
            </a:endParaRPr>
          </a:p>
        </p:txBody>
      </p:sp>
    </p:spTree>
    <p:extLst>
      <p:ext uri="{BB962C8B-B14F-4D97-AF65-F5344CB8AC3E}">
        <p14:creationId xmlns:p14="http://schemas.microsoft.com/office/powerpoint/2010/main" val="384252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TotalTime>
  <Words>788</Words>
  <Application>Microsoft Office PowerPoint</Application>
  <PresentationFormat>Widescreen</PresentationFormat>
  <Paragraphs>37</Paragraphs>
  <Slides>8</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8</vt:i4>
      </vt:variant>
    </vt:vector>
  </HeadingPairs>
  <TitlesOfParts>
    <vt:vector size="17" baseType="lpstr">
      <vt:lpstr>Arial</vt:lpstr>
      <vt:lpstr>Calibri</vt:lpstr>
      <vt:lpstr>Calibri Light</vt:lpstr>
      <vt:lpstr>Comix Regular Caps</vt:lpstr>
      <vt:lpstr>Coolvetica Rg</vt:lpstr>
      <vt:lpstr>Loew Black</vt:lpstr>
      <vt:lpstr>Myriad Pro</vt:lpstr>
      <vt:lpstr>Neufreit ExtraBold</vt:lpstr>
      <vt:lpstr>Tema do Office</vt:lpstr>
      <vt:lpstr>Episodio 4</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Mara Buás</dc:creator>
  <cp:lastModifiedBy>Alberto Souza</cp:lastModifiedBy>
  <cp:revision>46</cp:revision>
  <dcterms:created xsi:type="dcterms:W3CDTF">2020-07-07T19:42:46Z</dcterms:created>
  <dcterms:modified xsi:type="dcterms:W3CDTF">2021-05-14T15:16:31Z</dcterms:modified>
</cp:coreProperties>
</file>