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67" r:id="rId5"/>
    <p:sldId id="264" r:id="rId6"/>
    <p:sldId id="266" r:id="rId7"/>
    <p:sldId id="257" r:id="rId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8CF8B5"/>
    <a:srgbClr val="62FADD"/>
    <a:srgbClr val="047F68"/>
    <a:srgbClr val="D197B8"/>
    <a:srgbClr val="E9CE5D"/>
    <a:srgbClr val="D8B13E"/>
    <a:srgbClr val="561403"/>
    <a:srgbClr val="600404"/>
    <a:srgbClr val="7C3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DA8795-DE96-4DF8-8BAF-3D624823ED8A}" v="4" dt="2021-05-14T15:35:58.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24" d="100"/>
          <a:sy n="124" d="100"/>
        </p:scale>
        <p:origin x="65" y="3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re Oliveira" userId="e0860796-549a-4a1e-bd95-bc2a32037524" providerId="ADAL" clId="{329ADAB0-828E-4DB5-9EBF-0CCB6979BA91}"/>
    <pc:docChg chg="modSld">
      <pc:chgData name="Meire Oliveira" userId="e0860796-549a-4a1e-bd95-bc2a32037524" providerId="ADAL" clId="{329ADAB0-828E-4DB5-9EBF-0CCB6979BA91}" dt="2021-04-30T13:36:29.413" v="59" actId="20577"/>
      <pc:docMkLst>
        <pc:docMk/>
      </pc:docMkLst>
      <pc:sldChg chg="modAnim">
        <pc:chgData name="Meire Oliveira" userId="e0860796-549a-4a1e-bd95-bc2a32037524" providerId="ADAL" clId="{329ADAB0-828E-4DB5-9EBF-0CCB6979BA91}" dt="2021-04-30T13:28:55.958" v="0"/>
        <pc:sldMkLst>
          <pc:docMk/>
          <pc:sldMk cId="503766041" sldId="256"/>
        </pc:sldMkLst>
      </pc:sldChg>
      <pc:sldChg chg="modSp modAnim">
        <pc:chgData name="Meire Oliveira" userId="e0860796-549a-4a1e-bd95-bc2a32037524" providerId="ADAL" clId="{329ADAB0-828E-4DB5-9EBF-0CCB6979BA91}" dt="2021-04-30T13:34:02.492" v="56" actId="20577"/>
        <pc:sldMkLst>
          <pc:docMk/>
          <pc:sldMk cId="3842528858" sldId="257"/>
        </pc:sldMkLst>
        <pc:spChg chg="mod">
          <ac:chgData name="Meire Oliveira" userId="e0860796-549a-4a1e-bd95-bc2a32037524" providerId="ADAL" clId="{329ADAB0-828E-4DB5-9EBF-0CCB6979BA91}" dt="2021-04-30T13:34:02.492" v="56" actId="20577"/>
          <ac:spMkLst>
            <pc:docMk/>
            <pc:sldMk cId="3842528858" sldId="257"/>
            <ac:spMk id="7" creationId="{00000000-0000-0000-0000-000000000000}"/>
          </ac:spMkLst>
        </pc:spChg>
      </pc:sldChg>
      <pc:sldChg chg="modSp mod modAnim">
        <pc:chgData name="Meire Oliveira" userId="e0860796-549a-4a1e-bd95-bc2a32037524" providerId="ADAL" clId="{329ADAB0-828E-4DB5-9EBF-0CCB6979BA91}" dt="2021-04-30T13:30:42.570" v="15"/>
        <pc:sldMkLst>
          <pc:docMk/>
          <pc:sldMk cId="2878561007" sldId="259"/>
        </pc:sldMkLst>
        <pc:spChg chg="mod">
          <ac:chgData name="Meire Oliveira" userId="e0860796-549a-4a1e-bd95-bc2a32037524" providerId="ADAL" clId="{329ADAB0-828E-4DB5-9EBF-0CCB6979BA91}" dt="2021-04-30T13:30:13.866" v="7" actId="207"/>
          <ac:spMkLst>
            <pc:docMk/>
            <pc:sldMk cId="2878561007" sldId="259"/>
            <ac:spMk id="17" creationId="{00000000-0000-0000-0000-000000000000}"/>
          </ac:spMkLst>
        </pc:spChg>
      </pc:sldChg>
      <pc:sldChg chg="modAnim">
        <pc:chgData name="Meire Oliveira" userId="e0860796-549a-4a1e-bd95-bc2a32037524" providerId="ADAL" clId="{329ADAB0-828E-4DB5-9EBF-0CCB6979BA91}" dt="2021-04-30T13:29:19.835" v="6"/>
        <pc:sldMkLst>
          <pc:docMk/>
          <pc:sldMk cId="1390931848" sldId="261"/>
        </pc:sldMkLst>
      </pc:sldChg>
      <pc:sldChg chg="modAnim">
        <pc:chgData name="Meire Oliveira" userId="e0860796-549a-4a1e-bd95-bc2a32037524" providerId="ADAL" clId="{329ADAB0-828E-4DB5-9EBF-0CCB6979BA91}" dt="2021-04-30T13:32:25.056" v="34"/>
        <pc:sldMkLst>
          <pc:docMk/>
          <pc:sldMk cId="3310484337" sldId="264"/>
        </pc:sldMkLst>
      </pc:sldChg>
      <pc:sldChg chg="modSp modAnim">
        <pc:chgData name="Meire Oliveira" userId="e0860796-549a-4a1e-bd95-bc2a32037524" providerId="ADAL" clId="{329ADAB0-828E-4DB5-9EBF-0CCB6979BA91}" dt="2021-04-30T13:36:29.413" v="59" actId="20577"/>
        <pc:sldMkLst>
          <pc:docMk/>
          <pc:sldMk cId="1061762421" sldId="266"/>
        </pc:sldMkLst>
        <pc:spChg chg="mod">
          <ac:chgData name="Meire Oliveira" userId="e0860796-549a-4a1e-bd95-bc2a32037524" providerId="ADAL" clId="{329ADAB0-828E-4DB5-9EBF-0CCB6979BA91}" dt="2021-04-30T13:36:29.413" v="59" actId="20577"/>
          <ac:spMkLst>
            <pc:docMk/>
            <pc:sldMk cId="1061762421" sldId="266"/>
            <ac:spMk id="15" creationId="{00000000-0000-0000-0000-000000000000}"/>
          </ac:spMkLst>
        </pc:spChg>
      </pc:sldChg>
      <pc:sldChg chg="modAnim">
        <pc:chgData name="Meire Oliveira" userId="e0860796-549a-4a1e-bd95-bc2a32037524" providerId="ADAL" clId="{329ADAB0-828E-4DB5-9EBF-0CCB6979BA91}" dt="2021-04-30T13:31:08.791" v="20"/>
        <pc:sldMkLst>
          <pc:docMk/>
          <pc:sldMk cId="2865485872" sldId="267"/>
        </pc:sldMkLst>
      </pc:sldChg>
    </pc:docChg>
  </pc:docChgLst>
  <pc:docChgLst>
    <pc:chgData name="Alberto Souza" userId="dad49b60f5aa05a0" providerId="LiveId" clId="{F6DA8795-DE96-4DF8-8BAF-3D624823ED8A}"/>
    <pc:docChg chg="modSld">
      <pc:chgData name="Alberto Souza" userId="dad49b60f5aa05a0" providerId="LiveId" clId="{F6DA8795-DE96-4DF8-8BAF-3D624823ED8A}" dt="2021-05-14T15:35:58.369" v="3" actId="14826"/>
      <pc:docMkLst>
        <pc:docMk/>
      </pc:docMkLst>
      <pc:sldChg chg="modSp">
        <pc:chgData name="Alberto Souza" userId="dad49b60f5aa05a0" providerId="LiveId" clId="{F6DA8795-DE96-4DF8-8BAF-3D624823ED8A}" dt="2021-05-14T15:35:19.190" v="0" actId="14826"/>
        <pc:sldMkLst>
          <pc:docMk/>
          <pc:sldMk cId="503766041" sldId="256"/>
        </pc:sldMkLst>
        <pc:picChg chg="mod">
          <ac:chgData name="Alberto Souza" userId="dad49b60f5aa05a0" providerId="LiveId" clId="{F6DA8795-DE96-4DF8-8BAF-3D624823ED8A}" dt="2021-05-14T15:35:19.190" v="0" actId="14826"/>
          <ac:picMkLst>
            <pc:docMk/>
            <pc:sldMk cId="503766041" sldId="256"/>
            <ac:picMk id="10" creationId="{00000000-0000-0000-0000-000000000000}"/>
          </ac:picMkLst>
        </pc:picChg>
      </pc:sldChg>
      <pc:sldChg chg="modSp">
        <pc:chgData name="Alberto Souza" userId="dad49b60f5aa05a0" providerId="LiveId" clId="{F6DA8795-DE96-4DF8-8BAF-3D624823ED8A}" dt="2021-05-14T15:35:58.369" v="3" actId="14826"/>
        <pc:sldMkLst>
          <pc:docMk/>
          <pc:sldMk cId="3842528858" sldId="257"/>
        </pc:sldMkLst>
        <pc:picChg chg="mod">
          <ac:chgData name="Alberto Souza" userId="dad49b60f5aa05a0" providerId="LiveId" clId="{F6DA8795-DE96-4DF8-8BAF-3D624823ED8A}" dt="2021-05-14T15:35:58.369" v="3" actId="14826"/>
          <ac:picMkLst>
            <pc:docMk/>
            <pc:sldMk cId="3842528858" sldId="257"/>
            <ac:picMk id="2" creationId="{00000000-0000-0000-0000-000000000000}"/>
          </ac:picMkLst>
        </pc:picChg>
      </pc:sldChg>
      <pc:sldChg chg="modSp">
        <pc:chgData name="Alberto Souza" userId="dad49b60f5aa05a0" providerId="LiveId" clId="{F6DA8795-DE96-4DF8-8BAF-3D624823ED8A}" dt="2021-05-14T15:35:33.815" v="1" actId="14826"/>
        <pc:sldMkLst>
          <pc:docMk/>
          <pc:sldMk cId="3310484337" sldId="264"/>
        </pc:sldMkLst>
        <pc:picChg chg="mod">
          <ac:chgData name="Alberto Souza" userId="dad49b60f5aa05a0" providerId="LiveId" clId="{F6DA8795-DE96-4DF8-8BAF-3D624823ED8A}" dt="2021-05-14T15:35:33.815" v="1" actId="14826"/>
          <ac:picMkLst>
            <pc:docMk/>
            <pc:sldMk cId="3310484337" sldId="264"/>
            <ac:picMk id="7" creationId="{00000000-0000-0000-0000-000000000000}"/>
          </ac:picMkLst>
        </pc:picChg>
      </pc:sldChg>
      <pc:sldChg chg="modSp">
        <pc:chgData name="Alberto Souza" userId="dad49b60f5aa05a0" providerId="LiveId" clId="{F6DA8795-DE96-4DF8-8BAF-3D624823ED8A}" dt="2021-05-14T15:35:45.687" v="2" actId="14826"/>
        <pc:sldMkLst>
          <pc:docMk/>
          <pc:sldMk cId="1061762421" sldId="266"/>
        </pc:sldMkLst>
        <pc:picChg chg="mod">
          <ac:chgData name="Alberto Souza" userId="dad49b60f5aa05a0" providerId="LiveId" clId="{F6DA8795-DE96-4DF8-8BAF-3D624823ED8A}" dt="2021-05-14T15:35:45.687" v="2" actId="14826"/>
          <ac:picMkLst>
            <pc:docMk/>
            <pc:sldMk cId="1061762421" sldId="266"/>
            <ac:picMk id="7"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175941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88510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84873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178214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6423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B118E4C-1C7D-4774-B947-51145D1838E8}" type="datetimeFigureOut">
              <a:rPr lang="pt-BR" smtClean="0"/>
              <a:t>14/05/2021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74596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B118E4C-1C7D-4774-B947-51145D1838E8}" type="datetimeFigureOut">
              <a:rPr lang="pt-BR" smtClean="0"/>
              <a:t>14/05/2021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355702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B118E4C-1C7D-4774-B947-51145D1838E8}" type="datetimeFigureOut">
              <a:rPr lang="pt-BR" smtClean="0"/>
              <a:t>14/05/2021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48634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B118E4C-1C7D-4774-B947-51145D1838E8}" type="datetimeFigureOut">
              <a:rPr lang="pt-BR" smtClean="0"/>
              <a:t>14/05/2021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48532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B118E4C-1C7D-4774-B947-51145D1838E8}" type="datetimeFigureOut">
              <a:rPr lang="pt-BR" smtClean="0"/>
              <a:t>14/05/2021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38482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B118E4C-1C7D-4774-B947-51145D1838E8}" type="datetimeFigureOut">
              <a:rPr lang="pt-BR" smtClean="0"/>
              <a:t>14/05/2021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752B022-E93D-40B2-A491-52DA5A614322}" type="slidenum">
              <a:rPr lang="pt-BR" smtClean="0"/>
              <a:t>‹nº›</a:t>
            </a:fld>
            <a:endParaRPr lang="pt-BR"/>
          </a:p>
        </p:txBody>
      </p:sp>
    </p:spTree>
    <p:extLst>
      <p:ext uri="{BB962C8B-B14F-4D97-AF65-F5344CB8AC3E}">
        <p14:creationId xmlns:p14="http://schemas.microsoft.com/office/powerpoint/2010/main" val="253013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18E4C-1C7D-4774-B947-51145D1838E8}" type="datetimeFigureOut">
              <a:rPr lang="pt-BR" smtClean="0"/>
              <a:t>14/05/2021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2B022-E93D-40B2-A491-52DA5A614322}" type="slidenum">
              <a:rPr lang="pt-BR" smtClean="0"/>
              <a:t>‹nº›</a:t>
            </a:fld>
            <a:endParaRPr lang="pt-BR"/>
          </a:p>
        </p:txBody>
      </p:sp>
    </p:spTree>
    <p:extLst>
      <p:ext uri="{BB962C8B-B14F-4D97-AF65-F5344CB8AC3E}">
        <p14:creationId xmlns:p14="http://schemas.microsoft.com/office/powerpoint/2010/main" val="2063972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a:extLst>
              <a:ext uri="{28A0092B-C50C-407E-A947-70E740481C1C}">
                <a14:useLocalDpi xmlns:a14="http://schemas.microsoft.com/office/drawing/2010/main" val="0"/>
              </a:ext>
            </a:extLst>
          </a:blip>
          <a:srcRect/>
          <a:stretch/>
        </p:blipFill>
        <p:spPr>
          <a:xfrm>
            <a:off x="2369" y="0"/>
            <a:ext cx="12187262" cy="6858000"/>
          </a:xfrm>
          <a:prstGeom prst="rect">
            <a:avLst/>
          </a:prstGeom>
        </p:spPr>
      </p:pic>
      <p:sp>
        <p:nvSpPr>
          <p:cNvPr id="2" name="Título 1"/>
          <p:cNvSpPr>
            <a:spLocks noGrp="1"/>
          </p:cNvSpPr>
          <p:nvPr>
            <p:ph type="ctrTitle"/>
          </p:nvPr>
        </p:nvSpPr>
        <p:spPr>
          <a:xfrm rot="21396538">
            <a:off x="5229013" y="4788703"/>
            <a:ext cx="1733972" cy="352271"/>
          </a:xfrm>
        </p:spPr>
        <p:txBody>
          <a:bodyPr>
            <a:noAutofit/>
          </a:bodyPr>
          <a:lstStyle/>
          <a:p>
            <a:pPr rtl="0"/>
            <a:r>
              <a:rPr lang="pt-BR" sz="1800" cap="all" dirty="0">
                <a:solidFill>
                  <a:srgbClr val="561403"/>
                </a:solidFill>
                <a:latin typeface="Neufreit ExtraBold" panose="00000900000000000000" pitchFamily="50" charset="0"/>
              </a:rPr>
              <a:t>Episodio 8</a:t>
            </a:r>
          </a:p>
        </p:txBody>
      </p:sp>
      <p:sp>
        <p:nvSpPr>
          <p:cNvPr id="12" name="Título 1"/>
          <p:cNvSpPr txBox="1">
            <a:spLocks/>
          </p:cNvSpPr>
          <p:nvPr/>
        </p:nvSpPr>
        <p:spPr>
          <a:xfrm>
            <a:off x="2255519" y="5425951"/>
            <a:ext cx="7680960" cy="5859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0"/>
            <a:r>
              <a:rPr lang="pt-BR" sz="3500" cap="all" dirty="0">
                <a:solidFill>
                  <a:schemeClr val="tx1">
                    <a:lumMod val="85000"/>
                    <a:lumOff val="15000"/>
                  </a:schemeClr>
                </a:solidFill>
                <a:latin typeface="Neufreit ExtraBold" panose="00000900000000000000" pitchFamily="50" charset="0"/>
              </a:rPr>
              <a:t>La piedra marcada</a:t>
            </a:r>
          </a:p>
        </p:txBody>
      </p:sp>
    </p:spTree>
    <p:extLst>
      <p:ext uri="{BB962C8B-B14F-4D97-AF65-F5344CB8AC3E}">
        <p14:creationId xmlns:p14="http://schemas.microsoft.com/office/powerpoint/2010/main" val="503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pic>
        <p:nvPicPr>
          <p:cNvPr id="17" name="Imagem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348" y="3129663"/>
            <a:ext cx="5883150" cy="2834640"/>
          </a:xfrm>
          <a:prstGeom prst="rect">
            <a:avLst/>
          </a:prstGeom>
        </p:spPr>
      </p:pic>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98" y="393588"/>
            <a:ext cx="6303843" cy="5830878"/>
          </a:xfrm>
          <a:prstGeom prst="rect">
            <a:avLst/>
          </a:prstGeom>
        </p:spPr>
      </p:pic>
      <p:sp>
        <p:nvSpPr>
          <p:cNvPr id="5" name="Título 1"/>
          <p:cNvSpPr txBox="1">
            <a:spLocks/>
          </p:cNvSpPr>
          <p:nvPr/>
        </p:nvSpPr>
        <p:spPr>
          <a:xfrm>
            <a:off x="5003478" y="687732"/>
            <a:ext cx="5718053" cy="8835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pt-BR" sz="2800" cap="all" dirty="0">
                <a:solidFill>
                  <a:schemeClr val="tx1">
                    <a:lumMod val="85000"/>
                    <a:lumOff val="15000"/>
                  </a:schemeClr>
                </a:solidFill>
                <a:latin typeface="Neufreit ExtraBold" panose="00000900000000000000" pitchFamily="50" charset="0"/>
              </a:rPr>
              <a:t>Empecemos por descubrir bíblicamente</a:t>
            </a:r>
          </a:p>
        </p:txBody>
      </p:sp>
      <p:sp>
        <p:nvSpPr>
          <p:cNvPr id="16" name="CaixaDeTexto 15"/>
          <p:cNvSpPr txBox="1"/>
          <p:nvPr/>
        </p:nvSpPr>
        <p:spPr>
          <a:xfrm>
            <a:off x="6654388" y="3916077"/>
            <a:ext cx="4067143" cy="1938992"/>
          </a:xfrm>
          <a:prstGeom prst="rect">
            <a:avLst/>
          </a:prstGeom>
          <a:noFill/>
        </p:spPr>
        <p:txBody>
          <a:bodyPr wrap="square" rtlCol="0">
            <a:spAutoFit/>
          </a:bodyPr>
          <a:lstStyle/>
          <a:p>
            <a:pPr algn="ctr" rtl="0"/>
            <a:r>
              <a:rPr lang="pt-BR" sz="2000" dirty="0">
                <a:solidFill>
                  <a:srgbClr val="561403"/>
                </a:solidFill>
                <a:latin typeface="Comix Regular Caps" panose="020B7200000000000000" pitchFamily="34" charset="0"/>
              </a:rPr>
              <a:t>"Para que, si me demoro, se den cuenta de cómo proceder en la casa de Dios, que es la iglesia del Dios vivo, columna y baluarte de la verdad".</a:t>
            </a:r>
          </a:p>
          <a:p>
            <a:pPr algn="ctr" rtl="0"/>
            <a:r>
              <a:rPr lang="pt-BR" sz="2000" b="1" dirty="0">
                <a:solidFill>
                  <a:srgbClr val="561403"/>
                </a:solidFill>
                <a:latin typeface="Comix Regular Caps" panose="020B7200000000000000" pitchFamily="34" charset="0"/>
              </a:rPr>
              <a:t>1 timoteo 3:15</a:t>
            </a:r>
            <a:endParaRPr lang="pt-BR" sz="2000" dirty="0">
              <a:solidFill>
                <a:srgbClr val="561403"/>
              </a:solidFill>
              <a:latin typeface="Comix Regular Caps" panose="020B7200000000000000" pitchFamily="34" charset="0"/>
            </a:endParaRPr>
          </a:p>
          <a:p>
            <a:pPr algn="ctr" rtl="0"/>
            <a:endParaRPr lang="pt-BR" sz="2000" dirty="0">
              <a:solidFill>
                <a:srgbClr val="561403"/>
              </a:solidFill>
              <a:latin typeface="Comix Regular Caps" panose="020B7200000000000000" pitchFamily="34" charset="0"/>
            </a:endParaRPr>
          </a:p>
        </p:txBody>
      </p:sp>
      <p:sp>
        <p:nvSpPr>
          <p:cNvPr id="11" name="Título 1"/>
          <p:cNvSpPr txBox="1">
            <a:spLocks/>
          </p:cNvSpPr>
          <p:nvPr/>
        </p:nvSpPr>
        <p:spPr>
          <a:xfrm>
            <a:off x="5003478" y="1564147"/>
            <a:ext cx="6817678" cy="6948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pt-BR" sz="4500" cap="all" dirty="0">
                <a:solidFill>
                  <a:srgbClr val="600404"/>
                </a:solidFill>
                <a:latin typeface="Neufreit ExtraBold" panose="00000900000000000000" pitchFamily="50" charset="0"/>
              </a:rPr>
              <a:t>que significa iglesia</a:t>
            </a:r>
          </a:p>
        </p:txBody>
      </p:sp>
    </p:spTree>
    <p:extLst>
      <p:ext uri="{BB962C8B-B14F-4D97-AF65-F5344CB8AC3E}">
        <p14:creationId xmlns:p14="http://schemas.microsoft.com/office/powerpoint/2010/main" val="139093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15" name="Título 1"/>
          <p:cNvSpPr txBox="1">
            <a:spLocks/>
          </p:cNvSpPr>
          <p:nvPr/>
        </p:nvSpPr>
        <p:spPr>
          <a:xfrm>
            <a:off x="463441" y="3406096"/>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pic>
        <p:nvPicPr>
          <p:cNvPr id="18" name="Imagem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13" y="173341"/>
            <a:ext cx="5516753" cy="3810963"/>
          </a:xfrm>
          <a:prstGeom prst="rect">
            <a:avLst/>
          </a:prstGeom>
        </p:spPr>
      </p:pic>
      <p:sp>
        <p:nvSpPr>
          <p:cNvPr id="55" name="Título 1"/>
          <p:cNvSpPr txBox="1">
            <a:spLocks/>
          </p:cNvSpPr>
          <p:nvPr/>
        </p:nvSpPr>
        <p:spPr>
          <a:xfrm>
            <a:off x="434634" y="1532849"/>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sp>
        <p:nvSpPr>
          <p:cNvPr id="64" name="Título 1"/>
          <p:cNvSpPr txBox="1">
            <a:spLocks/>
          </p:cNvSpPr>
          <p:nvPr/>
        </p:nvSpPr>
        <p:spPr>
          <a:xfrm>
            <a:off x="508392" y="5328141"/>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pt-BR" sz="4000" dirty="0">
                <a:solidFill>
                  <a:schemeClr val="bg1"/>
                </a:solidFill>
                <a:latin typeface="Loew Black" panose="00000A00000000000000" pitchFamily="50" charset="0"/>
              </a:rPr>
              <a:t>3</a:t>
            </a:r>
          </a:p>
        </p:txBody>
      </p:sp>
      <p:pic>
        <p:nvPicPr>
          <p:cNvPr id="19" name="Image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505303" y="2377439"/>
            <a:ext cx="5558405" cy="4266695"/>
          </a:xfrm>
          <a:prstGeom prst="rect">
            <a:avLst/>
          </a:prstGeom>
          <a:effectLst>
            <a:outerShdw blurRad="50800" dist="38100" dir="5400000" algn="t" rotWithShape="0">
              <a:prstClr val="black">
                <a:alpha val="40000"/>
              </a:prstClr>
            </a:outerShdw>
          </a:effectLst>
        </p:spPr>
      </p:pic>
      <p:sp>
        <p:nvSpPr>
          <p:cNvPr id="42" name="CaixaDeTexto 41"/>
          <p:cNvSpPr txBox="1"/>
          <p:nvPr/>
        </p:nvSpPr>
        <p:spPr>
          <a:xfrm>
            <a:off x="6919372" y="2873059"/>
            <a:ext cx="4919190" cy="477054"/>
          </a:xfrm>
          <a:prstGeom prst="rect">
            <a:avLst/>
          </a:prstGeom>
          <a:noFill/>
        </p:spPr>
        <p:txBody>
          <a:bodyPr wrap="square" rtlCol="0">
            <a:spAutoFit/>
          </a:bodyPr>
          <a:lstStyle/>
          <a:p>
            <a:pPr algn="l" rtl="0"/>
            <a:r>
              <a:rPr lang="pt-BR" sz="2500" cap="all" dirty="0">
                <a:solidFill>
                  <a:schemeClr val="tx1">
                    <a:lumMod val="85000"/>
                    <a:lumOff val="15000"/>
                  </a:schemeClr>
                </a:solidFill>
                <a:latin typeface="Neufreit ExtraBold" panose="00000900000000000000" pitchFamily="50" charset="0"/>
              </a:rPr>
              <a:t>¿</a:t>
            </a:r>
            <a:r>
              <a:rPr lang="pt-BR" sz="2500" cap="all" dirty="0" err="1">
                <a:solidFill>
                  <a:schemeClr val="tx1">
                    <a:lumMod val="85000"/>
                    <a:lumOff val="15000"/>
                  </a:schemeClr>
                </a:solidFill>
                <a:latin typeface="Neufreit ExtraBold" panose="00000900000000000000" pitchFamily="50" charset="0"/>
              </a:rPr>
              <a:t>Cuál</a:t>
            </a:r>
            <a:r>
              <a:rPr lang="pt-BR" sz="2500" cap="all" dirty="0">
                <a:solidFill>
                  <a:schemeClr val="tx1">
                    <a:lumMod val="85000"/>
                    <a:lumOff val="15000"/>
                  </a:schemeClr>
                </a:solidFill>
                <a:latin typeface="Neufreit ExtraBold" panose="00000900000000000000" pitchFamily="50" charset="0"/>
              </a:rPr>
              <a:t> es </a:t>
            </a:r>
            <a:r>
              <a:rPr lang="pt-BR" sz="2500" cap="all" dirty="0" err="1">
                <a:solidFill>
                  <a:schemeClr val="tx1">
                    <a:lumMod val="85000"/>
                    <a:lumOff val="15000"/>
                  </a:schemeClr>
                </a:solidFill>
                <a:latin typeface="Neufreit ExtraBold" panose="00000900000000000000" pitchFamily="50" charset="0"/>
              </a:rPr>
              <a:t>la</a:t>
            </a:r>
            <a:r>
              <a:rPr lang="pt-BR" sz="2500" cap="all" dirty="0">
                <a:solidFill>
                  <a:schemeClr val="tx1">
                    <a:lumMod val="85000"/>
                    <a:lumOff val="15000"/>
                  </a:schemeClr>
                </a:solidFill>
                <a:latin typeface="Neufreit ExtraBold" panose="00000900000000000000" pitchFamily="50" charset="0"/>
              </a:rPr>
              <a:t> </a:t>
            </a:r>
            <a:r>
              <a:rPr lang="pt-BR" sz="2500" cap="all" dirty="0" err="1">
                <a:solidFill>
                  <a:schemeClr val="tx1">
                    <a:lumMod val="85000"/>
                    <a:lumOff val="15000"/>
                  </a:schemeClr>
                </a:solidFill>
                <a:latin typeface="Neufreit ExtraBold" panose="00000900000000000000" pitchFamily="50" charset="0"/>
              </a:rPr>
              <a:t>misión</a:t>
            </a:r>
            <a:r>
              <a:rPr lang="pt-BR" sz="2500" cap="all" dirty="0">
                <a:solidFill>
                  <a:schemeClr val="tx1">
                    <a:lumMod val="85000"/>
                    <a:lumOff val="15000"/>
                  </a:schemeClr>
                </a:solidFill>
                <a:latin typeface="Neufreit ExtraBold" panose="00000900000000000000" pitchFamily="50" charset="0"/>
              </a:rPr>
              <a:t> de la iglesia?</a:t>
            </a:r>
          </a:p>
        </p:txBody>
      </p:sp>
      <p:sp>
        <p:nvSpPr>
          <p:cNvPr id="43" name="CaixaDeTexto 42"/>
          <p:cNvSpPr txBox="1"/>
          <p:nvPr/>
        </p:nvSpPr>
        <p:spPr>
          <a:xfrm>
            <a:off x="6919372" y="3449610"/>
            <a:ext cx="4662889" cy="2862322"/>
          </a:xfrm>
          <a:prstGeom prst="rect">
            <a:avLst/>
          </a:prstGeom>
          <a:noFill/>
        </p:spPr>
        <p:txBody>
          <a:bodyPr wrap="square" rtlCol="0">
            <a:spAutoFit/>
          </a:bodyPr>
          <a:lstStyle/>
          <a:p>
            <a:pPr algn="l" rtl="0"/>
            <a:r>
              <a:rPr lang="pt-BR" sz="2000" dirty="0">
                <a:latin typeface="Myriad Pro" panose="020B0503030403020204" pitchFamily="34" charset="0"/>
                <a:cs typeface="Myriad Arabic" panose="01010101010101010101" pitchFamily="50" charset="-78"/>
              </a:rPr>
              <a:t>“Id, pues, y haced discípulos de todas las naciones, bautizándolos en el nombre del Padre, y del Hijo, y del Espíritu Santo; enseñándoles a guardar todas las cosas que les he mandado. Y he aquí, </a:t>
            </a:r>
            <a:r>
              <a:rPr lang="pt-BR" sz="2000" dirty="0" err="1">
                <a:latin typeface="Myriad Pro" panose="020B0503030403020204" pitchFamily="34" charset="0"/>
                <a:cs typeface="Myriad Arabic" panose="01010101010101010101" pitchFamily="50" charset="-78"/>
              </a:rPr>
              <a:t>estoy</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con</a:t>
            </a:r>
            <a:r>
              <a:rPr lang="pt-BR" sz="2000" dirty="0">
                <a:latin typeface="Myriad Pro" panose="020B0503030403020204" pitchFamily="34" charset="0"/>
                <a:cs typeface="Myriad Arabic" panose="01010101010101010101" pitchFamily="50" charset="-78"/>
              </a:rPr>
              <a:t> </a:t>
            </a:r>
            <a:r>
              <a:rPr lang="pt-BR" sz="2000" dirty="0" err="1">
                <a:latin typeface="Myriad Pro" panose="020B0503030403020204" pitchFamily="34" charset="0"/>
                <a:cs typeface="Myriad Arabic" panose="01010101010101010101" pitchFamily="50" charset="-78"/>
              </a:rPr>
              <a:t>ustedes</a:t>
            </a:r>
            <a:r>
              <a:rPr lang="pt-BR" sz="2000" dirty="0">
                <a:latin typeface="Myriad Pro" panose="020B0503030403020204" pitchFamily="34" charset="0"/>
                <a:cs typeface="Myriad Arabic" panose="01010101010101010101" pitchFamily="50" charset="-78"/>
              </a:rPr>
              <a:t> todos los días hasta el final </a:t>
            </a:r>
            <a:r>
              <a:rPr lang="pt-BR" sz="2000" dirty="0" err="1">
                <a:latin typeface="Myriad Pro" panose="020B0503030403020204" pitchFamily="34" charset="0"/>
                <a:cs typeface="Myriad Arabic" panose="01010101010101010101" pitchFamily="50" charset="-78"/>
              </a:rPr>
              <a:t>del</a:t>
            </a:r>
            <a:r>
              <a:rPr lang="pt-BR" sz="2000" dirty="0">
                <a:latin typeface="Myriad Pro" panose="020B0503030403020204" pitchFamily="34" charset="0"/>
                <a:cs typeface="Myriad Arabic" panose="01010101010101010101" pitchFamily="50" charset="-78"/>
              </a:rPr>
              <a:t> mundo".</a:t>
            </a:r>
          </a:p>
          <a:p>
            <a:pPr algn="l" rtl="0"/>
            <a:r>
              <a:rPr lang="pt-BR" sz="2000" b="1" dirty="0">
                <a:latin typeface="Myriad Pro" panose="020B0503030403020204" pitchFamily="34" charset="0"/>
                <a:cs typeface="Myriad Arabic" panose="01010101010101010101" pitchFamily="50" charset="-78"/>
              </a:rPr>
              <a:t>Mateo 28: 19,20</a:t>
            </a:r>
          </a:p>
          <a:p>
            <a:pPr algn="l" rtl="0"/>
            <a:endParaRPr lang="pt-BR" sz="2000" dirty="0">
              <a:latin typeface="Myriad Pro" panose="020B0503030403020204" pitchFamily="34" charset="0"/>
              <a:cs typeface="Myriad Arabic" panose="01010101010101010101" pitchFamily="50" charset="-78"/>
            </a:endParaRPr>
          </a:p>
        </p:txBody>
      </p:sp>
      <p:sp>
        <p:nvSpPr>
          <p:cNvPr id="16" name="CaixaDeTexto 15"/>
          <p:cNvSpPr txBox="1"/>
          <p:nvPr/>
        </p:nvSpPr>
        <p:spPr>
          <a:xfrm>
            <a:off x="463441" y="752731"/>
            <a:ext cx="4651437" cy="1246495"/>
          </a:xfrm>
          <a:prstGeom prst="rect">
            <a:avLst/>
          </a:prstGeom>
          <a:noFill/>
        </p:spPr>
        <p:txBody>
          <a:bodyPr wrap="square" rtlCol="0">
            <a:spAutoFit/>
          </a:bodyPr>
          <a:lstStyle/>
          <a:p>
            <a:pPr algn="l" rtl="0"/>
            <a:r>
              <a:rPr lang="es-ES_tradnl" sz="2500" cap="all" dirty="0">
                <a:solidFill>
                  <a:schemeClr val="tx1">
                    <a:lumMod val="85000"/>
                    <a:lumOff val="15000"/>
                  </a:schemeClr>
                </a:solidFill>
                <a:latin typeface="Neufreit ExtraBold" panose="00000900000000000000" pitchFamily="50" charset="0"/>
              </a:rPr>
              <a:t>¿cuáles son las principales características de la verdadera iglesia?</a:t>
            </a:r>
          </a:p>
        </p:txBody>
      </p:sp>
      <p:sp>
        <p:nvSpPr>
          <p:cNvPr id="17" name="CaixaDeTexto 16"/>
          <p:cNvSpPr txBox="1"/>
          <p:nvPr/>
        </p:nvSpPr>
        <p:spPr>
          <a:xfrm>
            <a:off x="463441" y="2070784"/>
            <a:ext cx="4407954" cy="1323439"/>
          </a:xfrm>
          <a:prstGeom prst="rect">
            <a:avLst/>
          </a:prstGeom>
          <a:noFill/>
        </p:spPr>
        <p:txBody>
          <a:bodyPr wrap="square" rtlCol="0">
            <a:spAutoFit/>
          </a:bodyPr>
          <a:lstStyle/>
          <a:p>
            <a:pPr algn="l" rtl="0"/>
            <a:r>
              <a:rPr lang="es-ES_tradnl" sz="2000" dirty="0">
                <a:latin typeface="Myriad Pro" panose="020B0503030403020204" pitchFamily="34" charset="0"/>
                <a:cs typeface="Myriad Arabic" panose="01010101010101010101" pitchFamily="50" charset="-78"/>
              </a:rPr>
              <a:t>“Aquí está la paciencia de los santos, los que guardan </a:t>
            </a:r>
            <a:r>
              <a:rPr lang="es-ES_tradnl" sz="2000" dirty="0">
                <a:solidFill>
                  <a:srgbClr val="FF0000"/>
                </a:solidFill>
                <a:latin typeface="Myriad Pro" panose="020B0503030403020204" pitchFamily="34" charset="0"/>
                <a:cs typeface="Myriad Arabic" panose="01010101010101010101" pitchFamily="50" charset="-78"/>
              </a:rPr>
              <a:t>los mandamientos de Dios y tienen la fe de Jesús</a:t>
            </a:r>
            <a:r>
              <a:rPr lang="es-ES_tradnl" sz="2000" dirty="0">
                <a:latin typeface="Myriad Pro" panose="020B0503030403020204" pitchFamily="34" charset="0"/>
                <a:cs typeface="Myriad Arabic" panose="01010101010101010101" pitchFamily="50" charset="-78"/>
              </a:rPr>
              <a:t>”. </a:t>
            </a:r>
            <a:r>
              <a:rPr lang="es-ES_tradnl" sz="2000" b="1" dirty="0">
                <a:latin typeface="Myriad Pro" panose="020B0503030403020204" pitchFamily="34" charset="0"/>
                <a:cs typeface="Myriad Arabic" panose="01010101010101010101" pitchFamily="50" charset="-78"/>
              </a:rPr>
              <a:t>Apocalipsis 14:12</a:t>
            </a:r>
            <a:endParaRPr lang="es-ES_tradnl" sz="2000" dirty="0">
              <a:latin typeface="Myriad Pro" panose="020B0503030403020204" pitchFamily="34" charset="0"/>
              <a:cs typeface="Myriad Arabic" panose="01010101010101010101" pitchFamily="50" charset="-78"/>
            </a:endParaRPr>
          </a:p>
        </p:txBody>
      </p:sp>
      <p:pic>
        <p:nvPicPr>
          <p:cNvPr id="2" name="Image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1395" y="3531228"/>
            <a:ext cx="1877731" cy="1889924"/>
          </a:xfrm>
          <a:prstGeom prst="rect">
            <a:avLst/>
          </a:prstGeom>
        </p:spPr>
      </p:pic>
    </p:spTree>
    <p:extLst>
      <p:ext uri="{BB962C8B-B14F-4D97-AF65-F5344CB8AC3E}">
        <p14:creationId xmlns:p14="http://schemas.microsoft.com/office/powerpoint/2010/main" val="28785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2"/>
                                        </p:tgtEl>
                                        <p:attrNameLst>
                                          <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
                                        </p:tgtEl>
                                        <p:attrNameLst>
                                          <p:attrName/>
                                        </p:attrNameLst>
                                      </p:cBhvr>
                                      <p:to>
                                        <p:strVal val="visible"/>
                                      </p:to>
                                    </p:set>
                                    <p:animEffect transition="in" filter="fade">
                                      <p:cBhvr>
                                        <p:cTn id="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15" name="Título 1"/>
          <p:cNvSpPr txBox="1">
            <a:spLocks/>
          </p:cNvSpPr>
          <p:nvPr/>
        </p:nvSpPr>
        <p:spPr>
          <a:xfrm>
            <a:off x="463441" y="3406096"/>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pic>
        <p:nvPicPr>
          <p:cNvPr id="18" name="Imagem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364" y="2499528"/>
            <a:ext cx="7306364" cy="3810963"/>
          </a:xfrm>
          <a:prstGeom prst="rect">
            <a:avLst/>
          </a:prstGeom>
        </p:spPr>
      </p:pic>
      <p:sp>
        <p:nvSpPr>
          <p:cNvPr id="55" name="Título 1"/>
          <p:cNvSpPr txBox="1">
            <a:spLocks/>
          </p:cNvSpPr>
          <p:nvPr/>
        </p:nvSpPr>
        <p:spPr>
          <a:xfrm>
            <a:off x="434634" y="1532849"/>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endParaRPr lang="pt-BR" sz="4000" dirty="0">
              <a:solidFill>
                <a:schemeClr val="bg1"/>
              </a:solidFill>
              <a:latin typeface="Loew Black" panose="00000A00000000000000" pitchFamily="50" charset="0"/>
            </a:endParaRPr>
          </a:p>
        </p:txBody>
      </p:sp>
      <p:sp>
        <p:nvSpPr>
          <p:cNvPr id="64" name="Título 1"/>
          <p:cNvSpPr txBox="1">
            <a:spLocks/>
          </p:cNvSpPr>
          <p:nvPr/>
        </p:nvSpPr>
        <p:spPr>
          <a:xfrm>
            <a:off x="508392" y="5328141"/>
            <a:ext cx="333300" cy="5782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pt-BR" sz="4000" dirty="0">
                <a:solidFill>
                  <a:schemeClr val="bg1"/>
                </a:solidFill>
                <a:latin typeface="Loew Black" panose="00000A00000000000000" pitchFamily="50" charset="0"/>
              </a:rPr>
              <a:t>3</a:t>
            </a: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200" y="480376"/>
            <a:ext cx="1877731" cy="1889924"/>
          </a:xfrm>
          <a:prstGeom prst="rect">
            <a:avLst/>
          </a:prstGeom>
        </p:spPr>
      </p:pic>
      <p:sp>
        <p:nvSpPr>
          <p:cNvPr id="13" name="CaixaDeTexto 12"/>
          <p:cNvSpPr txBox="1"/>
          <p:nvPr/>
        </p:nvSpPr>
        <p:spPr>
          <a:xfrm>
            <a:off x="2896747" y="3046956"/>
            <a:ext cx="6398503" cy="861774"/>
          </a:xfrm>
          <a:prstGeom prst="rect">
            <a:avLst/>
          </a:prstGeom>
          <a:noFill/>
        </p:spPr>
        <p:txBody>
          <a:bodyPr wrap="square" rtlCol="0">
            <a:spAutoFit/>
          </a:bodyPr>
          <a:lstStyle/>
          <a:p>
            <a:pPr algn="ctr" rtl="0"/>
            <a:r>
              <a:rPr lang="pt-BR" sz="2500" cap="all" dirty="0">
                <a:solidFill>
                  <a:schemeClr val="tx1">
                    <a:lumMod val="85000"/>
                    <a:lumOff val="15000"/>
                  </a:schemeClr>
                </a:solidFill>
                <a:latin typeface="Neufreit ExtraBold" panose="00000900000000000000" pitchFamily="50" charset="0"/>
              </a:rPr>
              <a:t>¿Cómo se llama bíblicamente a la gente fiel a </a:t>
            </a:r>
            <a:r>
              <a:rPr lang="pt-BR" sz="2500" cap="all" dirty="0" err="1">
                <a:solidFill>
                  <a:schemeClr val="tx1">
                    <a:lumMod val="85000"/>
                    <a:lumOff val="15000"/>
                  </a:schemeClr>
                </a:solidFill>
                <a:latin typeface="Neufreit ExtraBold" panose="00000900000000000000" pitchFamily="50" charset="0"/>
              </a:rPr>
              <a:t>Dios</a:t>
            </a:r>
            <a:r>
              <a:rPr lang="pt-BR" sz="2500" cap="all" dirty="0">
                <a:solidFill>
                  <a:schemeClr val="tx1">
                    <a:lumMod val="85000"/>
                    <a:lumOff val="15000"/>
                  </a:schemeClr>
                </a:solidFill>
                <a:latin typeface="Neufreit ExtraBold" panose="00000900000000000000" pitchFamily="50" charset="0"/>
              </a:rPr>
              <a:t> </a:t>
            </a:r>
            <a:r>
              <a:rPr lang="pt-BR" sz="2500" cap="all" dirty="0" err="1">
                <a:solidFill>
                  <a:schemeClr val="tx1">
                    <a:lumMod val="85000"/>
                    <a:lumOff val="15000"/>
                  </a:schemeClr>
                </a:solidFill>
                <a:latin typeface="Neufreit ExtraBold" panose="00000900000000000000" pitchFamily="50" charset="0"/>
              </a:rPr>
              <a:t>en</a:t>
            </a:r>
            <a:r>
              <a:rPr lang="pt-BR" sz="2500" cap="all" dirty="0">
                <a:solidFill>
                  <a:schemeClr val="tx1">
                    <a:lumMod val="85000"/>
                    <a:lumOff val="15000"/>
                  </a:schemeClr>
                </a:solidFill>
                <a:latin typeface="Neufreit ExtraBold" panose="00000900000000000000" pitchFamily="50" charset="0"/>
              </a:rPr>
              <a:t> los Últimos Días?</a:t>
            </a:r>
          </a:p>
        </p:txBody>
      </p:sp>
      <p:sp>
        <p:nvSpPr>
          <p:cNvPr id="14" name="CaixaDeTexto 13"/>
          <p:cNvSpPr txBox="1"/>
          <p:nvPr/>
        </p:nvSpPr>
        <p:spPr>
          <a:xfrm>
            <a:off x="3050159" y="3984304"/>
            <a:ext cx="5577815" cy="1631216"/>
          </a:xfrm>
          <a:prstGeom prst="rect">
            <a:avLst/>
          </a:prstGeom>
          <a:noFill/>
        </p:spPr>
        <p:txBody>
          <a:bodyPr wrap="square" rtlCol="0">
            <a:spAutoFit/>
          </a:bodyPr>
          <a:lstStyle/>
          <a:p>
            <a:pPr algn="ctr"/>
            <a:r>
              <a:rPr lang="pt-BR" sz="2000" dirty="0">
                <a:latin typeface="Myriad Pro" panose="020B0503030403020204" pitchFamily="34" charset="0"/>
              </a:rPr>
              <a:t>“</a:t>
            </a:r>
            <a:r>
              <a:rPr lang="pt-BR" sz="2000" dirty="0" err="1">
                <a:latin typeface="Myriad Pro" panose="020B0503030403020204" pitchFamily="34" charset="0"/>
              </a:rPr>
              <a:t>Entonces</a:t>
            </a:r>
            <a:r>
              <a:rPr lang="pt-BR" sz="2000" dirty="0">
                <a:latin typeface="Myriad Pro" panose="020B0503030403020204" pitchFamily="34" charset="0"/>
              </a:rPr>
              <a:t> </a:t>
            </a:r>
            <a:r>
              <a:rPr lang="pt-BR" sz="2000" dirty="0" err="1">
                <a:latin typeface="Myriad Pro" panose="020B0503030403020204" pitchFamily="34" charset="0"/>
              </a:rPr>
              <a:t>el</a:t>
            </a:r>
            <a:r>
              <a:rPr lang="pt-BR" sz="2000" dirty="0">
                <a:latin typeface="Myriad Pro" panose="020B0503030403020204" pitchFamily="34" charset="0"/>
              </a:rPr>
              <a:t> </a:t>
            </a:r>
            <a:r>
              <a:rPr lang="pt-BR" sz="2000" dirty="0" err="1">
                <a:latin typeface="Myriad Pro" panose="020B0503030403020204" pitchFamily="34" charset="0"/>
              </a:rPr>
              <a:t>dragón</a:t>
            </a:r>
            <a:r>
              <a:rPr lang="pt-BR" sz="2000" dirty="0">
                <a:latin typeface="Myriad Pro" panose="020B0503030403020204" pitchFamily="34" charset="0"/>
              </a:rPr>
              <a:t> se </a:t>
            </a:r>
            <a:r>
              <a:rPr lang="pt-BR" sz="2000" dirty="0" err="1">
                <a:latin typeface="Myriad Pro" panose="020B0503030403020204" pitchFamily="34" charset="0"/>
              </a:rPr>
              <a:t>llenó</a:t>
            </a:r>
            <a:r>
              <a:rPr lang="pt-BR" sz="2000" dirty="0">
                <a:latin typeface="Myriad Pro" panose="020B0503030403020204" pitchFamily="34" charset="0"/>
              </a:rPr>
              <a:t> de ira contra </a:t>
            </a:r>
            <a:r>
              <a:rPr lang="pt-BR" sz="2000" dirty="0" err="1">
                <a:latin typeface="Myriad Pro" panose="020B0503030403020204" pitchFamily="34" charset="0"/>
              </a:rPr>
              <a:t>la</a:t>
            </a:r>
            <a:r>
              <a:rPr lang="pt-BR" sz="2000" dirty="0">
                <a:latin typeface="Myriad Pro" panose="020B0503030403020204" pitchFamily="34" charset="0"/>
              </a:rPr>
              <a:t> </a:t>
            </a:r>
            <a:r>
              <a:rPr lang="pt-BR" sz="2000" dirty="0" err="1">
                <a:latin typeface="Myriad Pro" panose="020B0503030403020204" pitchFamily="34" charset="0"/>
              </a:rPr>
              <a:t>mujer</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se </a:t>
            </a:r>
            <a:r>
              <a:rPr lang="pt-BR" sz="2000" dirty="0" err="1">
                <a:latin typeface="Myriad Pro" panose="020B0503030403020204" pitchFamily="34" charset="0"/>
              </a:rPr>
              <a:t>fue</a:t>
            </a:r>
            <a:r>
              <a:rPr lang="pt-BR" sz="2000" dirty="0">
                <a:latin typeface="Myriad Pro" panose="020B0503030403020204" pitchFamily="34" charset="0"/>
              </a:rPr>
              <a:t> a </a:t>
            </a:r>
            <a:r>
              <a:rPr lang="pt-BR" sz="2000" dirty="0" err="1">
                <a:latin typeface="Myriad Pro" panose="020B0503030403020204" pitchFamily="34" charset="0"/>
              </a:rPr>
              <a:t>hacer</a:t>
            </a:r>
            <a:r>
              <a:rPr lang="pt-BR" sz="2000" dirty="0">
                <a:latin typeface="Myriad Pro" panose="020B0503030403020204" pitchFamily="34" charset="0"/>
              </a:rPr>
              <a:t> guerra contra </a:t>
            </a:r>
            <a:r>
              <a:rPr lang="pt-BR" sz="2000" dirty="0" err="1">
                <a:latin typeface="Myriad Pro" panose="020B0503030403020204" pitchFamily="34" charset="0"/>
              </a:rPr>
              <a:t>el</a:t>
            </a:r>
            <a:r>
              <a:rPr lang="pt-BR" sz="2000" dirty="0">
                <a:latin typeface="Myriad Pro" panose="020B0503030403020204" pitchFamily="34" charset="0"/>
              </a:rPr>
              <a:t> resto de </a:t>
            </a:r>
            <a:r>
              <a:rPr lang="pt-BR" sz="2000" dirty="0" err="1">
                <a:latin typeface="Myriad Pro" panose="020B0503030403020204" pitchFamily="34" charset="0"/>
              </a:rPr>
              <a:t>la</a:t>
            </a:r>
            <a:r>
              <a:rPr lang="pt-BR" sz="2000" dirty="0">
                <a:latin typeface="Myriad Pro" panose="020B0503030403020204" pitchFamily="34" charset="0"/>
              </a:rPr>
              <a:t> </a:t>
            </a:r>
            <a:r>
              <a:rPr lang="pt-BR" sz="2000" dirty="0" err="1">
                <a:latin typeface="Myriad Pro" panose="020B0503030403020204" pitchFamily="34" charset="0"/>
              </a:rPr>
              <a:t>descendencia</a:t>
            </a:r>
            <a:r>
              <a:rPr lang="pt-BR" sz="2000" dirty="0">
                <a:latin typeface="Myriad Pro" panose="020B0503030403020204" pitchFamily="34" charset="0"/>
              </a:rPr>
              <a:t> de </a:t>
            </a:r>
            <a:r>
              <a:rPr lang="pt-BR" sz="2000" dirty="0" err="1">
                <a:latin typeface="Myriad Pro" panose="020B0503030403020204" pitchFamily="34" charset="0"/>
              </a:rPr>
              <a:t>ella</a:t>
            </a:r>
            <a:r>
              <a:rPr lang="pt-BR" sz="2000" dirty="0">
                <a:latin typeface="Myriad Pro" panose="020B0503030403020204" pitchFamily="34" charset="0"/>
              </a:rPr>
              <a:t>, </a:t>
            </a:r>
            <a:r>
              <a:rPr lang="pt-BR" sz="2000" dirty="0" err="1">
                <a:latin typeface="Myriad Pro" panose="020B0503030403020204" pitchFamily="34" charset="0"/>
              </a:rPr>
              <a:t>los</a:t>
            </a:r>
            <a:r>
              <a:rPr lang="pt-BR" sz="2000" dirty="0">
                <a:latin typeface="Myriad Pro" panose="020B0503030403020204" pitchFamily="34" charset="0"/>
              </a:rPr>
              <a:t> que </a:t>
            </a:r>
            <a:r>
              <a:rPr lang="pt-BR" sz="2000" dirty="0" err="1">
                <a:latin typeface="Myriad Pro" panose="020B0503030403020204" pitchFamily="34" charset="0"/>
              </a:rPr>
              <a:t>guardan</a:t>
            </a:r>
            <a:r>
              <a:rPr lang="pt-BR" sz="2000" dirty="0">
                <a:latin typeface="Myriad Pro" panose="020B0503030403020204" pitchFamily="34" charset="0"/>
              </a:rPr>
              <a:t> </a:t>
            </a:r>
            <a:r>
              <a:rPr lang="pt-BR" sz="2000" dirty="0" err="1">
                <a:latin typeface="Myriad Pro" panose="020B0503030403020204" pitchFamily="34" charset="0"/>
              </a:rPr>
              <a:t>los</a:t>
            </a:r>
            <a:r>
              <a:rPr lang="pt-BR" sz="2000" dirty="0">
                <a:latin typeface="Myriad Pro" panose="020B0503030403020204" pitchFamily="34" charset="0"/>
              </a:rPr>
              <a:t> </a:t>
            </a:r>
            <a:r>
              <a:rPr lang="pt-BR" sz="2000" dirty="0" err="1">
                <a:latin typeface="Myriad Pro" panose="020B0503030403020204" pitchFamily="34" charset="0"/>
              </a:rPr>
              <a:t>mandamientos</a:t>
            </a:r>
            <a:r>
              <a:rPr lang="pt-BR" sz="2000" dirty="0">
                <a:latin typeface="Myriad Pro" panose="020B0503030403020204" pitchFamily="34" charset="0"/>
              </a:rPr>
              <a:t> de </a:t>
            </a:r>
            <a:r>
              <a:rPr lang="pt-BR" sz="2000" dirty="0" err="1">
                <a:latin typeface="Myriad Pro" panose="020B0503030403020204" pitchFamily="34" charset="0"/>
              </a:rPr>
              <a:t>Dios</a:t>
            </a:r>
            <a:r>
              <a:rPr lang="pt-BR" sz="2000" dirty="0">
                <a:latin typeface="Myriad Pro" panose="020B0503030403020204" pitchFamily="34" charset="0"/>
              </a:rPr>
              <a:t> </a:t>
            </a:r>
            <a:r>
              <a:rPr lang="pt-BR" sz="2000" dirty="0" err="1">
                <a:latin typeface="Myriad Pro" panose="020B0503030403020204" pitchFamily="34" charset="0"/>
              </a:rPr>
              <a:t>y</a:t>
            </a:r>
            <a:r>
              <a:rPr lang="pt-BR" sz="2000" dirty="0">
                <a:latin typeface="Myriad Pro" panose="020B0503030403020204" pitchFamily="34" charset="0"/>
              </a:rPr>
              <a:t> </a:t>
            </a:r>
            <a:r>
              <a:rPr lang="pt-BR" sz="2000" dirty="0" err="1">
                <a:latin typeface="Myriad Pro" panose="020B0503030403020204" pitchFamily="34" charset="0"/>
              </a:rPr>
              <a:t>tienen</a:t>
            </a:r>
            <a:r>
              <a:rPr lang="pt-BR" sz="2000" dirty="0">
                <a:latin typeface="Myriad Pro" panose="020B0503030403020204" pitchFamily="34" charset="0"/>
              </a:rPr>
              <a:t> </a:t>
            </a:r>
            <a:r>
              <a:rPr lang="pt-BR" sz="2000" dirty="0" err="1">
                <a:latin typeface="Myriad Pro" panose="020B0503030403020204" pitchFamily="34" charset="0"/>
              </a:rPr>
              <a:t>el</a:t>
            </a:r>
            <a:r>
              <a:rPr lang="pt-BR" sz="2000" dirty="0">
                <a:latin typeface="Myriad Pro" panose="020B0503030403020204" pitchFamily="34" charset="0"/>
              </a:rPr>
              <a:t> </a:t>
            </a:r>
            <a:r>
              <a:rPr lang="pt-BR" sz="2000" dirty="0" err="1">
                <a:latin typeface="Myriad Pro" panose="020B0503030403020204" pitchFamily="34" charset="0"/>
              </a:rPr>
              <a:t>testimonio</a:t>
            </a:r>
            <a:r>
              <a:rPr lang="pt-BR" sz="2000" dirty="0">
                <a:latin typeface="Myriad Pro" panose="020B0503030403020204" pitchFamily="34" charset="0"/>
              </a:rPr>
              <a:t> de </a:t>
            </a:r>
            <a:r>
              <a:rPr lang="pt-BR" sz="2000" dirty="0" err="1">
                <a:latin typeface="Myriad Pro" panose="020B0503030403020204" pitchFamily="34" charset="0"/>
              </a:rPr>
              <a:t>Jesucristo</a:t>
            </a:r>
            <a:r>
              <a:rPr lang="pt-BR" sz="2000" dirty="0">
                <a:latin typeface="Myriad Pro" panose="020B0503030403020204" pitchFamily="34" charset="0"/>
              </a:rPr>
              <a:t>". </a:t>
            </a:r>
            <a:r>
              <a:rPr lang="pt-BR" sz="2000" b="1" dirty="0" err="1">
                <a:latin typeface="Myriad Pro" panose="020B0503030403020204" pitchFamily="34" charset="0"/>
              </a:rPr>
              <a:t>Apocalipsis</a:t>
            </a:r>
            <a:r>
              <a:rPr lang="pt-BR" sz="2000" b="1" dirty="0">
                <a:latin typeface="Myriad Pro" panose="020B0503030403020204" pitchFamily="34" charset="0"/>
              </a:rPr>
              <a:t> 12:17</a:t>
            </a:r>
            <a:endParaRPr lang="pt-BR" sz="2000" dirty="0">
              <a:latin typeface="Myriad Pro" panose="020B0503030403020204" pitchFamily="34" charset="0"/>
            </a:endParaRPr>
          </a:p>
        </p:txBody>
      </p:sp>
    </p:spTree>
    <p:extLst>
      <p:ext uri="{BB962C8B-B14F-4D97-AF65-F5344CB8AC3E}">
        <p14:creationId xmlns:p14="http://schemas.microsoft.com/office/powerpoint/2010/main" val="286548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8827" cy="6858000"/>
          </a:xfrm>
          <a:prstGeom prst="rect">
            <a:avLst/>
          </a:prstGeom>
        </p:spPr>
      </p:pic>
      <p:sp>
        <p:nvSpPr>
          <p:cNvPr id="10" name="Retângulo Arredondado 9"/>
          <p:cNvSpPr/>
          <p:nvPr/>
        </p:nvSpPr>
        <p:spPr>
          <a:xfrm>
            <a:off x="1295518" y="2641478"/>
            <a:ext cx="7012459" cy="864526"/>
          </a:xfrm>
          <a:prstGeom prst="roundRect">
            <a:avLst>
              <a:gd name="adj" fmla="val 12112"/>
            </a:avLst>
          </a:prstGeom>
          <a:solidFill>
            <a:srgbClr val="8CF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sp>
        <p:nvSpPr>
          <p:cNvPr id="11" name="Retângulo Arredondado 10"/>
          <p:cNvSpPr/>
          <p:nvPr/>
        </p:nvSpPr>
        <p:spPr>
          <a:xfrm>
            <a:off x="1295518" y="3647461"/>
            <a:ext cx="7012459" cy="864526"/>
          </a:xfrm>
          <a:prstGeom prst="roundRect">
            <a:avLst>
              <a:gd name="adj" fmla="val 12112"/>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solidFill>
                <a:srgbClr val="D197B8"/>
              </a:solidFill>
            </a:endParaRPr>
          </a:p>
        </p:txBody>
      </p:sp>
      <p:sp>
        <p:nvSpPr>
          <p:cNvPr id="12" name="Retângulo Arredondado 11"/>
          <p:cNvSpPr/>
          <p:nvPr/>
        </p:nvSpPr>
        <p:spPr>
          <a:xfrm>
            <a:off x="1295519" y="4653443"/>
            <a:ext cx="7012459" cy="1068900"/>
          </a:xfrm>
          <a:prstGeom prst="roundRect">
            <a:avLst>
              <a:gd name="adj" fmla="val 12112"/>
            </a:avLst>
          </a:prstGeom>
          <a:solidFill>
            <a:srgbClr val="8CF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sp>
        <p:nvSpPr>
          <p:cNvPr id="13" name="Retângulo Arredondado 12"/>
          <p:cNvSpPr/>
          <p:nvPr/>
        </p:nvSpPr>
        <p:spPr>
          <a:xfrm>
            <a:off x="1295519" y="5863798"/>
            <a:ext cx="7012459" cy="826817"/>
          </a:xfrm>
          <a:prstGeom prst="roundRect">
            <a:avLst>
              <a:gd name="adj" fmla="val 12112"/>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solidFill>
                <a:srgbClr val="D197B8"/>
              </a:solidFill>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rcRect/>
          <a:stretch/>
        </p:blipFill>
        <p:spPr>
          <a:xfrm>
            <a:off x="177496" y="285575"/>
            <a:ext cx="3633531" cy="1505842"/>
          </a:xfrm>
          <a:prstGeom prst="rect">
            <a:avLst/>
          </a:prstGeom>
        </p:spPr>
      </p:pic>
      <p:sp>
        <p:nvSpPr>
          <p:cNvPr id="16" name="CaixaDeTexto 15"/>
          <p:cNvSpPr txBox="1"/>
          <p:nvPr/>
        </p:nvSpPr>
        <p:spPr>
          <a:xfrm>
            <a:off x="1295518" y="1597495"/>
            <a:ext cx="6398503" cy="861774"/>
          </a:xfrm>
          <a:prstGeom prst="rect">
            <a:avLst/>
          </a:prstGeom>
          <a:noFill/>
        </p:spPr>
        <p:txBody>
          <a:bodyPr wrap="square" rtlCol="0">
            <a:spAutoFit/>
          </a:bodyPr>
          <a:lstStyle/>
          <a:p>
            <a:pPr algn="l" rtl="0"/>
            <a:r>
              <a:rPr lang="pt-BR" sz="2500" cap="all" dirty="0">
                <a:solidFill>
                  <a:schemeClr val="tx1">
                    <a:lumMod val="85000"/>
                    <a:lumOff val="15000"/>
                  </a:schemeClr>
                </a:solidFill>
                <a:latin typeface="Neufreit ExtraBold" panose="00000900000000000000" pitchFamily="50" charset="0"/>
              </a:rPr>
              <a:t>La verdadera iglesia tiene 8 características importantes:</a:t>
            </a:r>
          </a:p>
        </p:txBody>
      </p:sp>
      <p:sp>
        <p:nvSpPr>
          <p:cNvPr id="17" name="CaixaDeTexto 16"/>
          <p:cNvSpPr txBox="1"/>
          <p:nvPr/>
        </p:nvSpPr>
        <p:spPr>
          <a:xfrm>
            <a:off x="1458804" y="6025406"/>
            <a:ext cx="6607509" cy="646331"/>
          </a:xfrm>
          <a:prstGeom prst="rect">
            <a:avLst/>
          </a:prstGeom>
          <a:noFill/>
        </p:spPr>
        <p:txBody>
          <a:bodyPr wrap="square" rtlCol="0">
            <a:spAutoFit/>
          </a:bodyPr>
          <a:lstStyle/>
          <a:p>
            <a:pPr lvl="0" algn="l" rtl="0"/>
            <a:r>
              <a:rPr lang="pt-BR" dirty="0">
                <a:latin typeface="Myriad Pro" panose="020B0503030403020204" pitchFamily="34" charset="0"/>
              </a:rPr>
              <a:t>4. Enseña y predica la validez de la ley (</a:t>
            </a:r>
            <a:r>
              <a:rPr lang="pt-BR" b="1" dirty="0">
                <a:latin typeface="Myriad Pro" panose="020B0503030403020204" pitchFamily="34" charset="0"/>
              </a:rPr>
              <a:t>Juan 14:15; Apocalipsis 12:17).</a:t>
            </a: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8607" y="1714586"/>
            <a:ext cx="3505090" cy="4675940"/>
          </a:xfrm>
          <a:prstGeom prst="rect">
            <a:avLst/>
          </a:prstGeom>
        </p:spPr>
      </p:pic>
      <p:sp>
        <p:nvSpPr>
          <p:cNvPr id="14" name="CaixaDeTexto 13"/>
          <p:cNvSpPr txBox="1"/>
          <p:nvPr/>
        </p:nvSpPr>
        <p:spPr>
          <a:xfrm>
            <a:off x="1458805" y="2755926"/>
            <a:ext cx="6235216" cy="646331"/>
          </a:xfrm>
          <a:prstGeom prst="rect">
            <a:avLst/>
          </a:prstGeom>
          <a:noFill/>
        </p:spPr>
        <p:txBody>
          <a:bodyPr wrap="square" rtlCol="0">
            <a:spAutoFit/>
          </a:bodyPr>
          <a:lstStyle/>
          <a:p>
            <a:pPr lvl="0" algn="l" rtl="0"/>
            <a:r>
              <a:rPr lang="pt-BR" dirty="0">
                <a:latin typeface="Myriad Pro" panose="020B0503030403020204" pitchFamily="34" charset="0"/>
              </a:rPr>
              <a:t>1. </a:t>
            </a:r>
            <a:r>
              <a:rPr lang="pt-BR" dirty="0" err="1">
                <a:latin typeface="Myriad Pro" panose="020B0503030403020204" pitchFamily="34" charset="0"/>
              </a:rPr>
              <a:t>Acepta</a:t>
            </a:r>
            <a:r>
              <a:rPr lang="pt-BR" dirty="0">
                <a:latin typeface="Myriad Pro" panose="020B0503030403020204" pitchFamily="34" charset="0"/>
              </a:rPr>
              <a:t> toda la Biblia como la única regla de fe y práctica y no solo una parte de ella. </a:t>
            </a:r>
            <a:r>
              <a:rPr lang="pt-BR" b="1" dirty="0">
                <a:latin typeface="Myriad Pro" panose="020B0503030403020204" pitchFamily="34" charset="0"/>
              </a:rPr>
              <a:t>(Efesios 2: 19,20).</a:t>
            </a:r>
          </a:p>
        </p:txBody>
      </p:sp>
      <p:sp>
        <p:nvSpPr>
          <p:cNvPr id="15" name="CaixaDeTexto 14"/>
          <p:cNvSpPr txBox="1"/>
          <p:nvPr/>
        </p:nvSpPr>
        <p:spPr>
          <a:xfrm>
            <a:off x="1458804" y="3771189"/>
            <a:ext cx="6235217" cy="646331"/>
          </a:xfrm>
          <a:prstGeom prst="rect">
            <a:avLst/>
          </a:prstGeom>
          <a:noFill/>
        </p:spPr>
        <p:txBody>
          <a:bodyPr wrap="square" rtlCol="0">
            <a:spAutoFit/>
          </a:bodyPr>
          <a:lstStyle/>
          <a:p>
            <a:pPr lvl="0" algn="l" rtl="0"/>
            <a:r>
              <a:rPr lang="pt-BR" dirty="0">
                <a:latin typeface="Myriad Pro" panose="020B0503030403020204" pitchFamily="34" charset="0"/>
              </a:rPr>
              <a:t>2. La verdadera iglesia enseña que la salvación es solo por la fe en Cristo. </a:t>
            </a:r>
            <a:r>
              <a:rPr lang="pt-BR" b="1" dirty="0">
                <a:latin typeface="Myriad Pro" panose="020B0503030403020204" pitchFamily="34" charset="0"/>
              </a:rPr>
              <a:t>(1 Timoteo 2: 5).</a:t>
            </a:r>
          </a:p>
        </p:txBody>
      </p:sp>
      <p:sp>
        <p:nvSpPr>
          <p:cNvPr id="18" name="CaixaDeTexto 17"/>
          <p:cNvSpPr txBox="1"/>
          <p:nvPr/>
        </p:nvSpPr>
        <p:spPr>
          <a:xfrm>
            <a:off x="1458804" y="4736816"/>
            <a:ext cx="6235217" cy="923330"/>
          </a:xfrm>
          <a:prstGeom prst="rect">
            <a:avLst/>
          </a:prstGeom>
          <a:noFill/>
        </p:spPr>
        <p:txBody>
          <a:bodyPr wrap="square" rtlCol="0">
            <a:spAutoFit/>
          </a:bodyPr>
          <a:lstStyle/>
          <a:p>
            <a:pPr lvl="0" algn="l" rtl="0"/>
            <a:r>
              <a:rPr lang="pt-BR" dirty="0">
                <a:latin typeface="Myriad Pro" panose="020B0503030403020204" pitchFamily="34" charset="0"/>
              </a:rPr>
              <a:t>3. Cree en el regreso de Jesús, </a:t>
            </a:r>
            <a:r>
              <a:rPr lang="pt-BR" dirty="0" err="1">
                <a:latin typeface="Myriad Pro" panose="020B0503030403020204" pitchFamily="34" charset="0"/>
              </a:rPr>
              <a:t>con</a:t>
            </a:r>
            <a:r>
              <a:rPr lang="pt-BR" dirty="0">
                <a:latin typeface="Myriad Pro" panose="020B0503030403020204" pitchFamily="34" charset="0"/>
              </a:rPr>
              <a:t> sus </a:t>
            </a:r>
            <a:r>
              <a:rPr lang="pt-BR" dirty="0" err="1">
                <a:latin typeface="Myriad Pro" panose="020B0503030403020204" pitchFamily="34" charset="0"/>
              </a:rPr>
              <a:t>miles</a:t>
            </a:r>
            <a:r>
              <a:rPr lang="pt-BR" dirty="0">
                <a:latin typeface="Myriad Pro" panose="020B0503030403020204" pitchFamily="34" charset="0"/>
              </a:rPr>
              <a:t> de ángeles. Todo ojo lo verá, los muertos se levantarán y reinarán con Cristo por mil años (</a:t>
            </a:r>
            <a:r>
              <a:rPr lang="pt-BR" b="1" dirty="0">
                <a:latin typeface="Myriad Pro" panose="020B0503030403020204" pitchFamily="34" charset="0"/>
              </a:rPr>
              <a:t>Juan 14: 1-3).</a:t>
            </a:r>
          </a:p>
        </p:txBody>
      </p:sp>
    </p:spTree>
    <p:extLst>
      <p:ext uri="{BB962C8B-B14F-4D97-AF65-F5344CB8AC3E}">
        <p14:creationId xmlns:p14="http://schemas.microsoft.com/office/powerpoint/2010/main" val="331048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
                                        </p:attrNameLst>
                                      </p:cBhvr>
                                      <p:to>
                                        <p:strVal val="visible"/>
                                      </p:to>
                                    </p:set>
                                    <p:animEffect transition="in" filter="fade">
                                      <p:cBhvr>
                                        <p:cTn id="12" dur="500"/>
                                        <p:tgtEl>
                                          <p:spTgt spid="10"/>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p:bldP spid="17" grpId="0"/>
      <p:bldP spid="14" grpId="0"/>
      <p:bldP spid="15"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8827" cy="6858000"/>
          </a:xfrm>
          <a:prstGeom prst="rect">
            <a:avLst/>
          </a:prstGeom>
        </p:spPr>
      </p:pic>
      <p:sp>
        <p:nvSpPr>
          <p:cNvPr id="10" name="Retângulo Arredondado 9"/>
          <p:cNvSpPr/>
          <p:nvPr/>
        </p:nvSpPr>
        <p:spPr>
          <a:xfrm>
            <a:off x="1295518" y="1678918"/>
            <a:ext cx="7012459" cy="1207972"/>
          </a:xfrm>
          <a:prstGeom prst="roundRect">
            <a:avLst>
              <a:gd name="adj" fmla="val 12112"/>
            </a:avLst>
          </a:prstGeom>
          <a:solidFill>
            <a:srgbClr val="8CF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solidFill>
                <a:srgbClr val="8CF8B5"/>
              </a:solidFill>
            </a:endParaRPr>
          </a:p>
        </p:txBody>
      </p:sp>
      <p:sp>
        <p:nvSpPr>
          <p:cNvPr id="11" name="Retângulo Arredondado 10"/>
          <p:cNvSpPr/>
          <p:nvPr/>
        </p:nvSpPr>
        <p:spPr>
          <a:xfrm>
            <a:off x="1295518" y="3067038"/>
            <a:ext cx="7012459" cy="1191452"/>
          </a:xfrm>
          <a:prstGeom prst="roundRect">
            <a:avLst>
              <a:gd name="adj" fmla="val 12112"/>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sp>
        <p:nvSpPr>
          <p:cNvPr id="12" name="Retângulo Arredondado 11"/>
          <p:cNvSpPr/>
          <p:nvPr/>
        </p:nvSpPr>
        <p:spPr>
          <a:xfrm>
            <a:off x="1295519" y="4424435"/>
            <a:ext cx="7012459" cy="1130488"/>
          </a:xfrm>
          <a:prstGeom prst="roundRect">
            <a:avLst>
              <a:gd name="adj" fmla="val 12112"/>
            </a:avLst>
          </a:prstGeom>
          <a:solidFill>
            <a:srgbClr val="8CF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solidFill>
                <a:srgbClr val="8CF8B5"/>
              </a:solidFill>
            </a:endParaRPr>
          </a:p>
        </p:txBody>
      </p:sp>
      <p:sp>
        <p:nvSpPr>
          <p:cNvPr id="13" name="Retângulo Arredondado 12"/>
          <p:cNvSpPr/>
          <p:nvPr/>
        </p:nvSpPr>
        <p:spPr>
          <a:xfrm>
            <a:off x="1295519" y="5721586"/>
            <a:ext cx="7012459" cy="864526"/>
          </a:xfrm>
          <a:prstGeom prst="roundRect">
            <a:avLst>
              <a:gd name="adj" fmla="val 12112"/>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rcRect/>
          <a:stretch/>
        </p:blipFill>
        <p:spPr>
          <a:xfrm>
            <a:off x="177496" y="285575"/>
            <a:ext cx="3633531" cy="1505842"/>
          </a:xfrm>
          <a:prstGeom prst="rect">
            <a:avLst/>
          </a:prstGeom>
        </p:spPr>
      </p:pic>
      <p:sp>
        <p:nvSpPr>
          <p:cNvPr id="17" name="CaixaDeTexto 16"/>
          <p:cNvSpPr txBox="1"/>
          <p:nvPr/>
        </p:nvSpPr>
        <p:spPr>
          <a:xfrm>
            <a:off x="1458804" y="5718634"/>
            <a:ext cx="6026213" cy="923330"/>
          </a:xfrm>
          <a:prstGeom prst="rect">
            <a:avLst/>
          </a:prstGeom>
          <a:noFill/>
        </p:spPr>
        <p:txBody>
          <a:bodyPr wrap="square" rtlCol="0">
            <a:spAutoFit/>
          </a:bodyPr>
          <a:lstStyle/>
          <a:p>
            <a:pPr lvl="0" algn="l" rtl="0"/>
            <a:r>
              <a:rPr lang="pt-BR" dirty="0">
                <a:latin typeface="Myriad Pro" panose="020B0503030403020204" pitchFamily="34" charset="0"/>
              </a:rPr>
              <a:t>8. La verdadera iglesia sigue los principios bíblicos de salud (</a:t>
            </a:r>
            <a:r>
              <a:rPr lang="pt-BR" b="1" dirty="0">
                <a:latin typeface="Myriad Pro" panose="020B0503030403020204" pitchFamily="34" charset="0"/>
              </a:rPr>
              <a:t>Corintios 3:16, 17; 6: 19,20; Génesis 1:29; Levítico 11).</a:t>
            </a: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8607" y="1714586"/>
            <a:ext cx="3505090" cy="4675940"/>
          </a:xfrm>
          <a:prstGeom prst="rect">
            <a:avLst/>
          </a:prstGeom>
        </p:spPr>
      </p:pic>
      <p:sp>
        <p:nvSpPr>
          <p:cNvPr id="14" name="CaixaDeTexto 13"/>
          <p:cNvSpPr txBox="1"/>
          <p:nvPr/>
        </p:nvSpPr>
        <p:spPr>
          <a:xfrm>
            <a:off x="1458805" y="1839795"/>
            <a:ext cx="6378910" cy="923330"/>
          </a:xfrm>
          <a:prstGeom prst="rect">
            <a:avLst/>
          </a:prstGeom>
          <a:noFill/>
        </p:spPr>
        <p:txBody>
          <a:bodyPr wrap="square" rtlCol="0">
            <a:spAutoFit/>
          </a:bodyPr>
          <a:lstStyle/>
          <a:p>
            <a:pPr lvl="0" algn="l" rtl="0"/>
            <a:r>
              <a:rPr lang="pt-BR" dirty="0">
                <a:latin typeface="Myriad Pro" panose="020B0503030403020204" pitchFamily="34" charset="0"/>
              </a:rPr>
              <a:t>5. "El testimonio de Jesús" es el Espíritu de Profecía o don de profecía. Este don es característico de la iglesia de Dios en los últimos días (</a:t>
            </a:r>
            <a:r>
              <a:rPr lang="pt-BR" b="1" dirty="0">
                <a:latin typeface="Myriad Pro" panose="020B0503030403020204" pitchFamily="34" charset="0"/>
              </a:rPr>
              <a:t>Apocalipsis 12:17, 19:10).</a:t>
            </a:r>
          </a:p>
        </p:txBody>
      </p:sp>
      <p:sp>
        <p:nvSpPr>
          <p:cNvPr id="15" name="CaixaDeTexto 14"/>
          <p:cNvSpPr txBox="1"/>
          <p:nvPr/>
        </p:nvSpPr>
        <p:spPr>
          <a:xfrm>
            <a:off x="1458804" y="3126393"/>
            <a:ext cx="6607509" cy="1200329"/>
          </a:xfrm>
          <a:prstGeom prst="rect">
            <a:avLst/>
          </a:prstGeom>
          <a:noFill/>
        </p:spPr>
        <p:txBody>
          <a:bodyPr wrap="square" rtlCol="0">
            <a:spAutoFit/>
          </a:bodyPr>
          <a:lstStyle/>
          <a:p>
            <a:pPr lvl="0" algn="l" rtl="0"/>
            <a:r>
              <a:rPr lang="pt-BR" dirty="0">
                <a:latin typeface="Myriad Pro" panose="020B0503030403020204" pitchFamily="34" charset="0"/>
              </a:rPr>
              <a:t>6. La Iglesia del Dios Viviente cree en el sábado como parte de los mandamientos </a:t>
            </a:r>
            <a:r>
              <a:rPr lang="pt-BR" dirty="0" err="1">
                <a:latin typeface="Myriad Pro" panose="020B0503030403020204" pitchFamily="34" charset="0"/>
              </a:rPr>
              <a:t>y</a:t>
            </a:r>
            <a:r>
              <a:rPr lang="pt-BR" dirty="0">
                <a:latin typeface="Myriad Pro" panose="020B0503030403020204" pitchFamily="34" charset="0"/>
              </a:rPr>
              <a:t> </a:t>
            </a:r>
            <a:r>
              <a:rPr lang="pt-BR" dirty="0" err="1">
                <a:latin typeface="Myriad Pro" panose="020B0503030403020204" pitchFamily="34" charset="0"/>
              </a:rPr>
              <a:t>cree</a:t>
            </a:r>
            <a:r>
              <a:rPr lang="pt-BR" dirty="0">
                <a:latin typeface="Myriad Pro" panose="020B0503030403020204" pitchFamily="34" charset="0"/>
              </a:rPr>
              <a:t> que es </a:t>
            </a:r>
            <a:r>
              <a:rPr lang="pt-BR" dirty="0" err="1">
                <a:latin typeface="Myriad Pro" panose="020B0503030403020204" pitchFamily="34" charset="0"/>
              </a:rPr>
              <a:t>el</a:t>
            </a:r>
            <a:r>
              <a:rPr lang="pt-BR" dirty="0">
                <a:latin typeface="Myriad Pro" panose="020B0503030403020204" pitchFamily="34" charset="0"/>
              </a:rPr>
              <a:t> verdadero día de adoración, como expresión de amor y señal de fidelidad a Dios (</a:t>
            </a:r>
            <a:r>
              <a:rPr lang="pt-BR" b="1" dirty="0">
                <a:latin typeface="Myriad Pro" panose="020B0503030403020204" pitchFamily="34" charset="0"/>
              </a:rPr>
              <a:t>Isaías 58:13; Ezequiel 20: 12,20).</a:t>
            </a:r>
          </a:p>
        </p:txBody>
      </p:sp>
      <p:sp>
        <p:nvSpPr>
          <p:cNvPr id="18" name="CaixaDeTexto 17"/>
          <p:cNvSpPr txBox="1"/>
          <p:nvPr/>
        </p:nvSpPr>
        <p:spPr>
          <a:xfrm>
            <a:off x="1458804" y="4421845"/>
            <a:ext cx="6607509" cy="1200329"/>
          </a:xfrm>
          <a:prstGeom prst="rect">
            <a:avLst/>
          </a:prstGeom>
          <a:noFill/>
        </p:spPr>
        <p:txBody>
          <a:bodyPr wrap="square" rtlCol="0">
            <a:spAutoFit/>
          </a:bodyPr>
          <a:lstStyle/>
          <a:p>
            <a:pPr lvl="0" algn="l" rtl="0"/>
            <a:r>
              <a:rPr lang="pt-BR" dirty="0">
                <a:latin typeface="Myriad Pro" panose="020B0503030403020204" pitchFamily="34" charset="0"/>
              </a:rPr>
              <a:t>7. La Biblia habla de tres ángeles (mensajeros) volando por el cielo predicando a cada nación, tribu, idioma y pueblo. Es decir, la iglesia de Dios es un movimiento mundial (</a:t>
            </a:r>
            <a:r>
              <a:rPr lang="pt-BR" b="1" dirty="0">
                <a:latin typeface="Myriad Pro" panose="020B0503030403020204" pitchFamily="34" charset="0"/>
              </a:rPr>
              <a:t>Mateo 24:14; Apocalipsis 14: 6).</a:t>
            </a:r>
          </a:p>
        </p:txBody>
      </p:sp>
    </p:spTree>
    <p:extLst>
      <p:ext uri="{BB962C8B-B14F-4D97-AF65-F5344CB8AC3E}">
        <p14:creationId xmlns:p14="http://schemas.microsoft.com/office/powerpoint/2010/main" val="106176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7" grpId="0"/>
      <p:bldP spid="14" grpId="0"/>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2971631" y="2690950"/>
            <a:ext cx="6248739" cy="15815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pt-BR" sz="2700" dirty="0">
                <a:solidFill>
                  <a:schemeClr val="bg1"/>
                </a:solidFill>
                <a:latin typeface="Coolvetica Rg" panose="020B0603030602020004" pitchFamily="34" charset="0"/>
              </a:rPr>
              <a:t>Creo que la Biblia está inspirada por Dios, la aceptaré como la regla de fe en mi vida y tomaré un tiempo todos los días para leer Su mensaje.</a:t>
            </a:r>
          </a:p>
        </p:txBody>
      </p:sp>
      <p:pic>
        <p:nvPicPr>
          <p:cNvPr id="11" name="Imagem 10"/>
          <p:cNvPicPr>
            <a:picLocks noChangeAspect="1"/>
          </p:cNvPicPr>
          <p:nvPr/>
        </p:nvPicPr>
        <p:blipFill>
          <a:blip r:embed="rId2"/>
          <a:stretch>
            <a:fillRect/>
          </a:stretch>
        </p:blipFill>
        <p:spPr>
          <a:xfrm>
            <a:off x="3676479" y="5829300"/>
            <a:ext cx="1495132" cy="759453"/>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rcRect/>
          <a:stretch/>
        </p:blipFill>
        <p:spPr>
          <a:xfrm>
            <a:off x="2369" y="0"/>
            <a:ext cx="12187262" cy="6858000"/>
          </a:xfrm>
          <a:prstGeom prst="rect">
            <a:avLst/>
          </a:prstGeom>
        </p:spPr>
      </p:pic>
      <p:sp>
        <p:nvSpPr>
          <p:cNvPr id="7" name="CaixaDeTexto 6"/>
          <p:cNvSpPr txBox="1"/>
          <p:nvPr/>
        </p:nvSpPr>
        <p:spPr>
          <a:xfrm>
            <a:off x="2697804" y="1773583"/>
            <a:ext cx="6796392" cy="2923877"/>
          </a:xfrm>
          <a:prstGeom prst="rect">
            <a:avLst/>
          </a:prstGeom>
          <a:noFill/>
        </p:spPr>
        <p:txBody>
          <a:bodyPr wrap="square" rtlCol="0">
            <a:spAutoFit/>
          </a:bodyPr>
          <a:lstStyle/>
          <a:p>
            <a:pPr algn="ctr" rtl="0"/>
            <a:r>
              <a:rPr lang="pt-BR" sz="2300" dirty="0">
                <a:latin typeface="Myriad Pro" panose="020B0503030403020204" pitchFamily="34" charset="0"/>
              </a:rPr>
              <a:t>Creo que Jesús fundó una verdadera iglesia, y que aunque encontramos tantas religiones como estrategia de satanás para dificultar que las personas encuentren el camino correcto, entiendo que aún hoy Dios tiene un pueblo elegido, que permanece firme en la verdad, en los mandamientos, que tiene el espíritu de profecía y la misión de llevar el evangelio al mundo . </a:t>
            </a:r>
          </a:p>
        </p:txBody>
      </p:sp>
    </p:spTree>
    <p:extLst>
      <p:ext uri="{BB962C8B-B14F-4D97-AF65-F5344CB8AC3E}">
        <p14:creationId xmlns:p14="http://schemas.microsoft.com/office/powerpoint/2010/main" val="384252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581</Words>
  <Application>Microsoft Office PowerPoint</Application>
  <PresentationFormat>Widescreen</PresentationFormat>
  <Paragraphs>26</Paragraphs>
  <Slides>7</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7</vt:i4>
      </vt:variant>
    </vt:vector>
  </HeadingPairs>
  <TitlesOfParts>
    <vt:vector size="16" baseType="lpstr">
      <vt:lpstr>Arial</vt:lpstr>
      <vt:lpstr>Calibri</vt:lpstr>
      <vt:lpstr>Calibri Light</vt:lpstr>
      <vt:lpstr>Comix Regular Caps</vt:lpstr>
      <vt:lpstr>Coolvetica Rg</vt:lpstr>
      <vt:lpstr>Loew Black</vt:lpstr>
      <vt:lpstr>Myriad Pro</vt:lpstr>
      <vt:lpstr>Neufreit ExtraBold</vt:lpstr>
      <vt:lpstr>Tema do Office</vt:lpstr>
      <vt:lpstr>Episodio 8</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Mara Buás</dc:creator>
  <cp:lastModifiedBy>Alberto Souza</cp:lastModifiedBy>
  <cp:revision>44</cp:revision>
  <dcterms:created xsi:type="dcterms:W3CDTF">2020-07-07T19:42:46Z</dcterms:created>
  <dcterms:modified xsi:type="dcterms:W3CDTF">2021-05-14T15:36:03Z</dcterms:modified>
</cp:coreProperties>
</file>