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9" r:id="rId4"/>
    <p:sldId id="267" r:id="rId5"/>
    <p:sldId id="264" r:id="rId6"/>
    <p:sldId id="257" r:id="rId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8CF8B5"/>
    <a:srgbClr val="62FADD"/>
    <a:srgbClr val="047F68"/>
    <a:srgbClr val="D197B8"/>
    <a:srgbClr val="E9CE5D"/>
    <a:srgbClr val="D8B13E"/>
    <a:srgbClr val="561403"/>
    <a:srgbClr val="600404"/>
    <a:srgbClr val="7C38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BF01DC-6844-441F-A4FD-56BCBF40382B}" v="3" dt="2021-05-14T15:38:31.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24" d="100"/>
          <a:sy n="124" d="100"/>
        </p:scale>
        <p:origin x="65" y="3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ire Oliveira" userId="e0860796-549a-4a1e-bd95-bc2a32037524" providerId="ADAL" clId="{306B82A2-009C-4E0D-8F19-F6C84BA53B2B}"/>
    <pc:docChg chg="modSld">
      <pc:chgData name="Meire Oliveira" userId="e0860796-549a-4a1e-bd95-bc2a32037524" providerId="ADAL" clId="{306B82A2-009C-4E0D-8F19-F6C84BA53B2B}" dt="2021-04-30T13:48:11.491" v="30"/>
      <pc:docMkLst>
        <pc:docMk/>
      </pc:docMkLst>
      <pc:sldChg chg="modAnim">
        <pc:chgData name="Meire Oliveira" userId="e0860796-549a-4a1e-bd95-bc2a32037524" providerId="ADAL" clId="{306B82A2-009C-4E0D-8F19-F6C84BA53B2B}" dt="2021-04-30T13:42:07.341" v="0"/>
        <pc:sldMkLst>
          <pc:docMk/>
          <pc:sldMk cId="503766041" sldId="256"/>
        </pc:sldMkLst>
      </pc:sldChg>
      <pc:sldChg chg="modAnim">
        <pc:chgData name="Meire Oliveira" userId="e0860796-549a-4a1e-bd95-bc2a32037524" providerId="ADAL" clId="{306B82A2-009C-4E0D-8F19-F6C84BA53B2B}" dt="2021-04-30T13:48:11.491" v="30"/>
        <pc:sldMkLst>
          <pc:docMk/>
          <pc:sldMk cId="3842528858" sldId="257"/>
        </pc:sldMkLst>
      </pc:sldChg>
      <pc:sldChg chg="modSp modAnim">
        <pc:chgData name="Meire Oliveira" userId="e0860796-549a-4a1e-bd95-bc2a32037524" providerId="ADAL" clId="{306B82A2-009C-4E0D-8F19-F6C84BA53B2B}" dt="2021-04-30T13:44:51.506" v="13" actId="20577"/>
        <pc:sldMkLst>
          <pc:docMk/>
          <pc:sldMk cId="2878561007" sldId="259"/>
        </pc:sldMkLst>
        <pc:spChg chg="mod">
          <ac:chgData name="Meire Oliveira" userId="e0860796-549a-4a1e-bd95-bc2a32037524" providerId="ADAL" clId="{306B82A2-009C-4E0D-8F19-F6C84BA53B2B}" dt="2021-04-30T13:44:51.506" v="13" actId="20577"/>
          <ac:spMkLst>
            <pc:docMk/>
            <pc:sldMk cId="2878561007" sldId="259"/>
            <ac:spMk id="20" creationId="{00000000-0000-0000-0000-000000000000}"/>
          </ac:spMkLst>
        </pc:spChg>
      </pc:sldChg>
      <pc:sldChg chg="modAnim">
        <pc:chgData name="Meire Oliveira" userId="e0860796-549a-4a1e-bd95-bc2a32037524" providerId="ADAL" clId="{306B82A2-009C-4E0D-8F19-F6C84BA53B2B}" dt="2021-04-30T13:42:45.850" v="4"/>
        <pc:sldMkLst>
          <pc:docMk/>
          <pc:sldMk cId="1390931848" sldId="261"/>
        </pc:sldMkLst>
      </pc:sldChg>
      <pc:sldChg chg="modAnim">
        <pc:chgData name="Meire Oliveira" userId="e0860796-549a-4a1e-bd95-bc2a32037524" providerId="ADAL" clId="{306B82A2-009C-4E0D-8F19-F6C84BA53B2B}" dt="2021-04-30T13:47:54.416" v="29"/>
        <pc:sldMkLst>
          <pc:docMk/>
          <pc:sldMk cId="3310484337" sldId="264"/>
        </pc:sldMkLst>
      </pc:sldChg>
      <pc:sldChg chg="modSp mod modAnim">
        <pc:chgData name="Meire Oliveira" userId="e0860796-549a-4a1e-bd95-bc2a32037524" providerId="ADAL" clId="{306B82A2-009C-4E0D-8F19-F6C84BA53B2B}" dt="2021-04-30T13:46:56.944" v="24" actId="20577"/>
        <pc:sldMkLst>
          <pc:docMk/>
          <pc:sldMk cId="2865485872" sldId="267"/>
        </pc:sldMkLst>
        <pc:spChg chg="mod">
          <ac:chgData name="Meire Oliveira" userId="e0860796-549a-4a1e-bd95-bc2a32037524" providerId="ADAL" clId="{306B82A2-009C-4E0D-8F19-F6C84BA53B2B}" dt="2021-04-30T13:46:56.944" v="24" actId="20577"/>
          <ac:spMkLst>
            <pc:docMk/>
            <pc:sldMk cId="2865485872" sldId="267"/>
            <ac:spMk id="12" creationId="{00000000-0000-0000-0000-000000000000}"/>
          </ac:spMkLst>
        </pc:spChg>
        <pc:spChg chg="mod">
          <ac:chgData name="Meire Oliveira" userId="e0860796-549a-4a1e-bd95-bc2a32037524" providerId="ADAL" clId="{306B82A2-009C-4E0D-8F19-F6C84BA53B2B}" dt="2021-04-30T13:45:42.668" v="14" actId="207"/>
          <ac:spMkLst>
            <pc:docMk/>
            <pc:sldMk cId="2865485872" sldId="267"/>
            <ac:spMk id="14" creationId="{00000000-0000-0000-0000-000000000000}"/>
          </ac:spMkLst>
        </pc:spChg>
      </pc:sldChg>
    </pc:docChg>
  </pc:docChgLst>
  <pc:docChgLst>
    <pc:chgData name="Alberto Souza" userId="dad49b60f5aa05a0" providerId="LiveId" clId="{6EBF01DC-6844-441F-A4FD-56BCBF40382B}"/>
    <pc:docChg chg="modSld">
      <pc:chgData name="Alberto Souza" userId="dad49b60f5aa05a0" providerId="LiveId" clId="{6EBF01DC-6844-441F-A4FD-56BCBF40382B}" dt="2021-05-14T15:38:31.928" v="2" actId="14826"/>
      <pc:docMkLst>
        <pc:docMk/>
      </pc:docMkLst>
      <pc:sldChg chg="modSp">
        <pc:chgData name="Alberto Souza" userId="dad49b60f5aa05a0" providerId="LiveId" clId="{6EBF01DC-6844-441F-A4FD-56BCBF40382B}" dt="2021-05-14T15:38:00.031" v="0" actId="14826"/>
        <pc:sldMkLst>
          <pc:docMk/>
          <pc:sldMk cId="503766041" sldId="256"/>
        </pc:sldMkLst>
        <pc:picChg chg="mod">
          <ac:chgData name="Alberto Souza" userId="dad49b60f5aa05a0" providerId="LiveId" clId="{6EBF01DC-6844-441F-A4FD-56BCBF40382B}" dt="2021-05-14T15:38:00.031" v="0" actId="14826"/>
          <ac:picMkLst>
            <pc:docMk/>
            <pc:sldMk cId="503766041" sldId="256"/>
            <ac:picMk id="10" creationId="{00000000-0000-0000-0000-000000000000}"/>
          </ac:picMkLst>
        </pc:picChg>
      </pc:sldChg>
      <pc:sldChg chg="modSp">
        <pc:chgData name="Alberto Souza" userId="dad49b60f5aa05a0" providerId="LiveId" clId="{6EBF01DC-6844-441F-A4FD-56BCBF40382B}" dt="2021-05-14T15:38:31.928" v="2" actId="14826"/>
        <pc:sldMkLst>
          <pc:docMk/>
          <pc:sldMk cId="3842528858" sldId="257"/>
        </pc:sldMkLst>
        <pc:picChg chg="mod">
          <ac:chgData name="Alberto Souza" userId="dad49b60f5aa05a0" providerId="LiveId" clId="{6EBF01DC-6844-441F-A4FD-56BCBF40382B}" dt="2021-05-14T15:38:31.928" v="2" actId="14826"/>
          <ac:picMkLst>
            <pc:docMk/>
            <pc:sldMk cId="3842528858" sldId="257"/>
            <ac:picMk id="2" creationId="{00000000-0000-0000-0000-000000000000}"/>
          </ac:picMkLst>
        </pc:picChg>
      </pc:sldChg>
      <pc:sldChg chg="modSp">
        <pc:chgData name="Alberto Souza" userId="dad49b60f5aa05a0" providerId="LiveId" clId="{6EBF01DC-6844-441F-A4FD-56BCBF40382B}" dt="2021-05-14T15:38:18.138" v="1" actId="14826"/>
        <pc:sldMkLst>
          <pc:docMk/>
          <pc:sldMk cId="3310484337" sldId="264"/>
        </pc:sldMkLst>
        <pc:picChg chg="mod">
          <ac:chgData name="Alberto Souza" userId="dad49b60f5aa05a0" providerId="LiveId" clId="{6EBF01DC-6844-441F-A4FD-56BCBF40382B}" dt="2021-05-14T15:38:18.138" v="1" actId="14826"/>
          <ac:picMkLst>
            <pc:docMk/>
            <pc:sldMk cId="3310484337" sldId="264"/>
            <ac:picMk id="7"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175941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885106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848731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178214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6423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B118E4C-1C7D-4774-B947-51145D1838E8}" type="datetimeFigureOut">
              <a:rPr lang="pt-BR" smtClean="0"/>
              <a:t>14/05/2021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74596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B118E4C-1C7D-4774-B947-51145D1838E8}" type="datetimeFigureOut">
              <a:rPr lang="pt-BR" smtClean="0"/>
              <a:t>14/05/2021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355702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B118E4C-1C7D-4774-B947-51145D1838E8}" type="datetimeFigureOut">
              <a:rPr lang="pt-BR" smtClean="0"/>
              <a:t>14/05/2021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48634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B118E4C-1C7D-4774-B947-51145D1838E8}" type="datetimeFigureOut">
              <a:rPr lang="pt-BR" smtClean="0"/>
              <a:t>14/05/2021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48532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B118E4C-1C7D-4774-B947-51145D1838E8}" type="datetimeFigureOut">
              <a:rPr lang="pt-BR" smtClean="0"/>
              <a:t>14/05/2021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38482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B118E4C-1C7D-4774-B947-51145D1838E8}" type="datetimeFigureOut">
              <a:rPr lang="pt-BR" smtClean="0"/>
              <a:t>14/05/2021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53013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2B022-E93D-40B2-A491-52DA5A614322}" type="slidenum">
              <a:rPr lang="pt-BR" smtClean="0"/>
              <a:t>‹nº›</a:t>
            </a:fld>
            <a:endParaRPr lang="pt-BR"/>
          </a:p>
        </p:txBody>
      </p:sp>
    </p:spTree>
    <p:extLst>
      <p:ext uri="{BB962C8B-B14F-4D97-AF65-F5344CB8AC3E}">
        <p14:creationId xmlns:p14="http://schemas.microsoft.com/office/powerpoint/2010/main" val="2063972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2">
            <a:extLst>
              <a:ext uri="{28A0092B-C50C-407E-A947-70E740481C1C}">
                <a14:useLocalDpi xmlns:a14="http://schemas.microsoft.com/office/drawing/2010/main" val="0"/>
              </a:ext>
            </a:extLst>
          </a:blip>
          <a:srcRect/>
          <a:stretch/>
        </p:blipFill>
        <p:spPr>
          <a:xfrm>
            <a:off x="2369" y="0"/>
            <a:ext cx="12187262" cy="6858000"/>
          </a:xfrm>
          <a:prstGeom prst="rect">
            <a:avLst/>
          </a:prstGeom>
        </p:spPr>
      </p:pic>
      <p:sp>
        <p:nvSpPr>
          <p:cNvPr id="2" name="Título 1"/>
          <p:cNvSpPr>
            <a:spLocks noGrp="1"/>
          </p:cNvSpPr>
          <p:nvPr>
            <p:ph type="ctrTitle"/>
          </p:nvPr>
        </p:nvSpPr>
        <p:spPr>
          <a:xfrm rot="21396538">
            <a:off x="5229013" y="4788703"/>
            <a:ext cx="1733972" cy="352271"/>
          </a:xfrm>
        </p:spPr>
        <p:txBody>
          <a:bodyPr>
            <a:noAutofit/>
          </a:bodyPr>
          <a:lstStyle/>
          <a:p>
            <a:pPr rtl="0"/>
            <a:r>
              <a:rPr lang="pt-BR" sz="1800" cap="all" dirty="0">
                <a:solidFill>
                  <a:srgbClr val="561403"/>
                </a:solidFill>
                <a:latin typeface="Neufreit ExtraBold" panose="00000900000000000000" pitchFamily="50" charset="0"/>
              </a:rPr>
              <a:t>Episodio 11</a:t>
            </a:r>
          </a:p>
        </p:txBody>
      </p:sp>
      <p:sp>
        <p:nvSpPr>
          <p:cNvPr id="12" name="Título 1"/>
          <p:cNvSpPr txBox="1">
            <a:spLocks/>
          </p:cNvSpPr>
          <p:nvPr/>
        </p:nvSpPr>
        <p:spPr>
          <a:xfrm>
            <a:off x="2255519" y="5425951"/>
            <a:ext cx="7680960" cy="5859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0"/>
            <a:r>
              <a:rPr lang="pt-BR" sz="3500" cap="all" dirty="0">
                <a:solidFill>
                  <a:schemeClr val="tx1">
                    <a:lumMod val="85000"/>
                    <a:lumOff val="15000"/>
                  </a:schemeClr>
                </a:solidFill>
                <a:latin typeface="Neufreit ExtraBold" panose="00000900000000000000" pitchFamily="50" charset="0"/>
              </a:rPr>
              <a:t>La piedra de la fidelidad</a:t>
            </a:r>
          </a:p>
        </p:txBody>
      </p:sp>
    </p:spTree>
    <p:extLst>
      <p:ext uri="{BB962C8B-B14F-4D97-AF65-F5344CB8AC3E}">
        <p14:creationId xmlns:p14="http://schemas.microsoft.com/office/powerpoint/2010/main" val="5037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5" name="Título 1"/>
          <p:cNvSpPr txBox="1">
            <a:spLocks/>
          </p:cNvSpPr>
          <p:nvPr/>
        </p:nvSpPr>
        <p:spPr>
          <a:xfrm>
            <a:off x="735815" y="1503415"/>
            <a:ext cx="5718053" cy="8835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pt-BR" sz="2800" cap="all" dirty="0">
                <a:solidFill>
                  <a:schemeClr val="tx1">
                    <a:lumMod val="85000"/>
                    <a:lumOff val="15000"/>
                  </a:schemeClr>
                </a:solidFill>
                <a:latin typeface="Neufreit ExtraBold" panose="00000900000000000000" pitchFamily="50" charset="0"/>
              </a:rPr>
              <a:t>¿Quién es el dueño de </a:t>
            </a:r>
            <a:r>
              <a:rPr lang="pt-BR" sz="2800" cap="all" dirty="0" err="1">
                <a:solidFill>
                  <a:schemeClr val="tx1">
                    <a:lumMod val="85000"/>
                    <a:lumOff val="15000"/>
                  </a:schemeClr>
                </a:solidFill>
                <a:latin typeface="Neufreit ExtraBold" panose="00000900000000000000" pitchFamily="50" charset="0"/>
              </a:rPr>
              <a:t>todAs</a:t>
            </a:r>
            <a:r>
              <a:rPr lang="pt-BR" sz="2800" cap="all" dirty="0">
                <a:solidFill>
                  <a:schemeClr val="tx1">
                    <a:lumMod val="85000"/>
                    <a:lumOff val="15000"/>
                  </a:schemeClr>
                </a:solidFill>
                <a:latin typeface="Neufreit ExtraBold" panose="00000900000000000000" pitchFamily="50" charset="0"/>
              </a:rPr>
              <a:t> </a:t>
            </a:r>
            <a:r>
              <a:rPr lang="pt-BR" sz="2800" cap="all" dirty="0" err="1">
                <a:solidFill>
                  <a:schemeClr val="tx1">
                    <a:lumMod val="85000"/>
                    <a:lumOff val="15000"/>
                  </a:schemeClr>
                </a:solidFill>
                <a:latin typeface="Neufreit ExtraBold" panose="00000900000000000000" pitchFamily="50" charset="0"/>
              </a:rPr>
              <a:t>lAs</a:t>
            </a:r>
            <a:endParaRPr lang="pt-BR" sz="2800" cap="all" dirty="0">
              <a:solidFill>
                <a:schemeClr val="tx1">
                  <a:lumMod val="85000"/>
                  <a:lumOff val="15000"/>
                </a:schemeClr>
              </a:solidFill>
              <a:latin typeface="Neufreit ExtraBold" panose="00000900000000000000" pitchFamily="50" charset="0"/>
            </a:endParaRPr>
          </a:p>
        </p:txBody>
      </p:sp>
      <p:sp>
        <p:nvSpPr>
          <p:cNvPr id="11" name="Título 1"/>
          <p:cNvSpPr txBox="1">
            <a:spLocks/>
          </p:cNvSpPr>
          <p:nvPr/>
        </p:nvSpPr>
        <p:spPr>
          <a:xfrm>
            <a:off x="735815" y="1733580"/>
            <a:ext cx="6165265" cy="19638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pt-BR" sz="4500" cap="all" dirty="0" err="1">
                <a:solidFill>
                  <a:srgbClr val="600404"/>
                </a:solidFill>
                <a:latin typeface="Neufreit ExtraBold" panose="00000900000000000000" pitchFamily="50" charset="0"/>
              </a:rPr>
              <a:t>Propiedades</a:t>
            </a:r>
            <a:r>
              <a:rPr lang="pt-BR" sz="4500" cap="all" dirty="0">
                <a:solidFill>
                  <a:srgbClr val="600404"/>
                </a:solidFill>
                <a:latin typeface="Neufreit ExtraBold" panose="00000900000000000000" pitchFamily="50" charset="0"/>
              </a:rPr>
              <a:t> y riquezas mundiales?</a:t>
            </a:r>
          </a:p>
        </p:txBody>
      </p:sp>
      <p:sp>
        <p:nvSpPr>
          <p:cNvPr id="4" name="Retângulo 3"/>
          <p:cNvSpPr/>
          <p:nvPr/>
        </p:nvSpPr>
        <p:spPr>
          <a:xfrm>
            <a:off x="823364" y="3735171"/>
            <a:ext cx="4506282" cy="1015663"/>
          </a:xfrm>
          <a:prstGeom prst="rect">
            <a:avLst/>
          </a:prstGeom>
        </p:spPr>
        <p:txBody>
          <a:bodyPr wrap="square">
            <a:spAutoFit/>
          </a:bodyPr>
          <a:lstStyle/>
          <a:p>
            <a:r>
              <a:rPr lang="pt-BR" sz="2000" dirty="0">
                <a:latin typeface="Myriad Pro" panose="020B0503030403020204" pitchFamily="34" charset="0"/>
                <a:ea typeface="Calibri" panose="020F0502020204030204" pitchFamily="34" charset="0"/>
                <a:cs typeface="Times New Roman" panose="02020603050405020304" pitchFamily="18" charset="0"/>
              </a:rPr>
              <a:t>“De </a:t>
            </a:r>
            <a:r>
              <a:rPr lang="pt-BR" sz="2000" dirty="0" err="1">
                <a:latin typeface="Myriad Pro" panose="020B0503030403020204" pitchFamily="34" charset="0"/>
                <a:ea typeface="Calibri" panose="020F0502020204030204" pitchFamily="34" charset="0"/>
                <a:cs typeface="Times New Roman" panose="02020603050405020304" pitchFamily="18" charset="0"/>
              </a:rPr>
              <a:t>Jehová</a:t>
            </a:r>
            <a:r>
              <a:rPr lang="pt-BR" sz="2000" dirty="0">
                <a:latin typeface="Myriad Pro" panose="020B0503030403020204" pitchFamily="34" charset="0"/>
                <a:ea typeface="Calibri" panose="020F0502020204030204" pitchFamily="34" charset="0"/>
                <a:cs typeface="Times New Roman" panose="02020603050405020304" pitchFamily="18" charset="0"/>
              </a:rPr>
              <a:t> es </a:t>
            </a:r>
            <a:r>
              <a:rPr lang="pt-BR" sz="2000" dirty="0" err="1">
                <a:latin typeface="Myriad Pro" panose="020B0503030403020204" pitchFamily="34" charset="0"/>
                <a:ea typeface="Calibri" panose="020F0502020204030204" pitchFamily="34" charset="0"/>
                <a:cs typeface="Times New Roman" panose="02020603050405020304" pitchFamily="18" charset="0"/>
              </a:rPr>
              <a:t>la</a:t>
            </a:r>
            <a:r>
              <a:rPr lang="pt-BR" sz="2000" dirty="0">
                <a:latin typeface="Myriad Pro" panose="020B0503030403020204" pitchFamily="34" charset="0"/>
                <a:ea typeface="Calibri" panose="020F0502020204030204" pitchFamily="34" charset="0"/>
                <a:cs typeface="Times New Roman" panose="02020603050405020304" pitchFamily="18" charset="0"/>
              </a:rPr>
              <a:t> </a:t>
            </a:r>
            <a:r>
              <a:rPr lang="pt-BR" sz="2000" dirty="0" err="1">
                <a:latin typeface="Myriad Pro" panose="020B0503030403020204" pitchFamily="34" charset="0"/>
                <a:ea typeface="Calibri" panose="020F0502020204030204" pitchFamily="34" charset="0"/>
                <a:cs typeface="Times New Roman" panose="02020603050405020304" pitchFamily="18" charset="0"/>
              </a:rPr>
              <a:t>tierra</a:t>
            </a:r>
            <a:r>
              <a:rPr lang="pt-BR" sz="2000" dirty="0">
                <a:latin typeface="Myriad Pro" panose="020B0503030403020204" pitchFamily="34" charset="0"/>
                <a:ea typeface="Calibri" panose="020F0502020204030204" pitchFamily="34" charset="0"/>
                <a:cs typeface="Times New Roman" panose="02020603050405020304" pitchFamily="18" charset="0"/>
              </a:rPr>
              <a:t> </a:t>
            </a:r>
            <a:r>
              <a:rPr lang="pt-BR" sz="2000" dirty="0" err="1">
                <a:latin typeface="Myriad Pro" panose="020B0503030403020204" pitchFamily="34" charset="0"/>
                <a:ea typeface="Calibri" panose="020F0502020204030204" pitchFamily="34" charset="0"/>
                <a:cs typeface="Times New Roman" panose="02020603050405020304" pitchFamily="18" charset="0"/>
              </a:rPr>
              <a:t>y</a:t>
            </a:r>
            <a:r>
              <a:rPr lang="pt-BR" sz="2000" dirty="0">
                <a:latin typeface="Myriad Pro" panose="020B0503030403020204" pitchFamily="34" charset="0"/>
                <a:ea typeface="Calibri" panose="020F0502020204030204" pitchFamily="34" charset="0"/>
                <a:cs typeface="Times New Roman" panose="02020603050405020304" pitchFamily="18" charset="0"/>
              </a:rPr>
              <a:t> </a:t>
            </a:r>
            <a:r>
              <a:rPr lang="pt-BR" sz="2000" dirty="0" err="1">
                <a:latin typeface="Myriad Pro" panose="020B0503030403020204" pitchFamily="34" charset="0"/>
                <a:ea typeface="Calibri" panose="020F0502020204030204" pitchFamily="34" charset="0"/>
                <a:cs typeface="Times New Roman" panose="02020603050405020304" pitchFamily="18" charset="0"/>
              </a:rPr>
              <a:t>su</a:t>
            </a:r>
            <a:r>
              <a:rPr lang="pt-BR" sz="2000" dirty="0">
                <a:latin typeface="Myriad Pro" panose="020B0503030403020204" pitchFamily="34" charset="0"/>
                <a:ea typeface="Calibri" panose="020F0502020204030204" pitchFamily="34" charset="0"/>
                <a:cs typeface="Times New Roman" panose="02020603050405020304" pitchFamily="18" charset="0"/>
              </a:rPr>
              <a:t> </a:t>
            </a:r>
            <a:r>
              <a:rPr lang="pt-BR" sz="2000" dirty="0" err="1">
                <a:latin typeface="Myriad Pro" panose="020B0503030403020204" pitchFamily="34" charset="0"/>
                <a:ea typeface="Calibri" panose="020F0502020204030204" pitchFamily="34" charset="0"/>
                <a:cs typeface="Times New Roman" panose="02020603050405020304" pitchFamily="18" charset="0"/>
              </a:rPr>
              <a:t>plenitud</a:t>
            </a:r>
            <a:r>
              <a:rPr lang="pt-BR" sz="2000" dirty="0">
                <a:latin typeface="Myriad Pro" panose="020B0503030403020204" pitchFamily="34" charset="0"/>
                <a:ea typeface="Calibri" panose="020F0502020204030204" pitchFamily="34" charset="0"/>
                <a:cs typeface="Times New Roman" panose="02020603050405020304" pitchFamily="18" charset="0"/>
              </a:rPr>
              <a:t>; El mundo, </a:t>
            </a:r>
            <a:r>
              <a:rPr lang="pt-BR" sz="2000" dirty="0" err="1">
                <a:latin typeface="Myriad Pro" panose="020B0503030403020204" pitchFamily="34" charset="0"/>
                <a:ea typeface="Calibri" panose="020F0502020204030204" pitchFamily="34" charset="0"/>
                <a:cs typeface="Times New Roman" panose="02020603050405020304" pitchFamily="18" charset="0"/>
              </a:rPr>
              <a:t>y</a:t>
            </a:r>
            <a:r>
              <a:rPr lang="pt-BR" sz="2000" dirty="0">
                <a:latin typeface="Myriad Pro" panose="020B0503030403020204" pitchFamily="34" charset="0"/>
                <a:ea typeface="Calibri" panose="020F0502020204030204" pitchFamily="34" charset="0"/>
                <a:cs typeface="Times New Roman" panose="02020603050405020304" pitchFamily="18" charset="0"/>
              </a:rPr>
              <a:t> </a:t>
            </a:r>
            <a:r>
              <a:rPr lang="pt-BR" sz="2000" dirty="0" err="1">
                <a:latin typeface="Myriad Pro" panose="020B0503030403020204" pitchFamily="34" charset="0"/>
                <a:ea typeface="Calibri" panose="020F0502020204030204" pitchFamily="34" charset="0"/>
                <a:cs typeface="Times New Roman" panose="02020603050405020304" pitchFamily="18" charset="0"/>
              </a:rPr>
              <a:t>los</a:t>
            </a:r>
            <a:r>
              <a:rPr lang="pt-BR" sz="2000" dirty="0">
                <a:latin typeface="Myriad Pro" panose="020B0503030403020204" pitchFamily="34" charset="0"/>
                <a:ea typeface="Calibri" panose="020F0502020204030204" pitchFamily="34" charset="0"/>
                <a:cs typeface="Times New Roman" panose="02020603050405020304" pitchFamily="18" charset="0"/>
              </a:rPr>
              <a:t> que </a:t>
            </a:r>
            <a:r>
              <a:rPr lang="pt-BR" sz="2000" dirty="0" err="1">
                <a:latin typeface="Myriad Pro" panose="020B0503030403020204" pitchFamily="34" charset="0"/>
                <a:ea typeface="Calibri" panose="020F0502020204030204" pitchFamily="34" charset="0"/>
                <a:cs typeface="Times New Roman" panose="02020603050405020304" pitchFamily="18" charset="0"/>
              </a:rPr>
              <a:t>en</a:t>
            </a:r>
            <a:r>
              <a:rPr lang="pt-BR" sz="2000" dirty="0">
                <a:latin typeface="Myriad Pro" panose="020B0503030403020204" pitchFamily="34" charset="0"/>
                <a:ea typeface="Calibri" panose="020F0502020204030204" pitchFamily="34" charset="0"/>
                <a:cs typeface="Times New Roman" panose="02020603050405020304" pitchFamily="18" charset="0"/>
              </a:rPr>
              <a:t> </a:t>
            </a:r>
            <a:r>
              <a:rPr lang="pt-BR" sz="2000" dirty="0" err="1">
                <a:latin typeface="Myriad Pro" panose="020B0503030403020204" pitchFamily="34" charset="0"/>
                <a:ea typeface="Calibri" panose="020F0502020204030204" pitchFamily="34" charset="0"/>
                <a:cs typeface="Times New Roman" panose="02020603050405020304" pitchFamily="18" charset="0"/>
              </a:rPr>
              <a:t>él</a:t>
            </a:r>
            <a:r>
              <a:rPr lang="pt-BR" sz="2000" dirty="0">
                <a:latin typeface="Myriad Pro" panose="020B0503030403020204" pitchFamily="34" charset="0"/>
                <a:ea typeface="Calibri" panose="020F0502020204030204" pitchFamily="34" charset="0"/>
                <a:cs typeface="Times New Roman" panose="02020603050405020304" pitchFamily="18" charset="0"/>
              </a:rPr>
              <a:t> </a:t>
            </a:r>
            <a:r>
              <a:rPr lang="pt-BR" sz="2000" dirty="0" err="1">
                <a:latin typeface="Myriad Pro" panose="020B0503030403020204" pitchFamily="34" charset="0"/>
                <a:ea typeface="Calibri" panose="020F0502020204030204" pitchFamily="34" charset="0"/>
                <a:cs typeface="Times New Roman" panose="02020603050405020304" pitchFamily="18" charset="0"/>
              </a:rPr>
              <a:t>habitan</a:t>
            </a:r>
            <a:r>
              <a:rPr lang="pt-BR" sz="2000" dirty="0">
                <a:latin typeface="Myriad Pro" panose="020B0503030403020204" pitchFamily="34" charset="0"/>
                <a:ea typeface="Calibri" panose="020F0502020204030204" pitchFamily="34" charset="0"/>
                <a:cs typeface="Times New Roman" panose="02020603050405020304" pitchFamily="18" charset="0"/>
              </a:rPr>
              <a:t>”. </a:t>
            </a:r>
            <a:r>
              <a:rPr lang="pt-BR" sz="2000" b="1" dirty="0">
                <a:latin typeface="Myriad Pro" panose="020B0503030403020204" pitchFamily="34" charset="0"/>
                <a:ea typeface="Calibri" panose="020F0502020204030204" pitchFamily="34" charset="0"/>
                <a:cs typeface="Times New Roman" panose="02020603050405020304" pitchFamily="18" charset="0"/>
              </a:rPr>
              <a:t>Salmos 24: 1</a:t>
            </a:r>
            <a:endParaRPr lang="pt-BR" sz="2000" dirty="0">
              <a:effectLst/>
              <a:latin typeface="Myriad Pro" panose="020B0503030403020204" pitchFamily="34" charset="0"/>
              <a:ea typeface="Calibri" panose="020F0502020204030204" pitchFamily="34" charset="0"/>
              <a:cs typeface="Times New Roman" panose="02020603050405020304" pitchFamily="18" charset="0"/>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9646" y="502466"/>
            <a:ext cx="6669602" cy="6005080"/>
          </a:xfrm>
          <a:prstGeom prst="rect">
            <a:avLst/>
          </a:prstGeom>
        </p:spPr>
      </p:pic>
    </p:spTree>
    <p:extLst>
      <p:ext uri="{BB962C8B-B14F-4D97-AF65-F5344CB8AC3E}">
        <p14:creationId xmlns:p14="http://schemas.microsoft.com/office/powerpoint/2010/main" val="139093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15" name="Título 1"/>
          <p:cNvSpPr txBox="1">
            <a:spLocks/>
          </p:cNvSpPr>
          <p:nvPr/>
        </p:nvSpPr>
        <p:spPr>
          <a:xfrm>
            <a:off x="463441" y="3406096"/>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endParaRPr lang="pt-BR" sz="4000" dirty="0">
              <a:solidFill>
                <a:schemeClr val="bg1"/>
              </a:solidFill>
              <a:latin typeface="Loew Black" panose="00000A00000000000000" pitchFamily="50" charset="0"/>
            </a:endParaRPr>
          </a:p>
        </p:txBody>
      </p:sp>
      <p:pic>
        <p:nvPicPr>
          <p:cNvPr id="18" name="Imagem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19" y="128982"/>
            <a:ext cx="6853927" cy="2744847"/>
          </a:xfrm>
          <a:prstGeom prst="rect">
            <a:avLst/>
          </a:prstGeom>
        </p:spPr>
      </p:pic>
      <p:sp>
        <p:nvSpPr>
          <p:cNvPr id="55" name="Título 1"/>
          <p:cNvSpPr txBox="1">
            <a:spLocks/>
          </p:cNvSpPr>
          <p:nvPr/>
        </p:nvSpPr>
        <p:spPr>
          <a:xfrm>
            <a:off x="434634" y="1532849"/>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endParaRPr lang="pt-BR" sz="4000" dirty="0">
              <a:solidFill>
                <a:schemeClr val="bg1"/>
              </a:solidFill>
              <a:latin typeface="Loew Black" panose="00000A00000000000000" pitchFamily="50" charset="0"/>
            </a:endParaRPr>
          </a:p>
        </p:txBody>
      </p:sp>
      <p:sp>
        <p:nvSpPr>
          <p:cNvPr id="16" name="CaixaDeTexto 15"/>
          <p:cNvSpPr txBox="1"/>
          <p:nvPr/>
        </p:nvSpPr>
        <p:spPr>
          <a:xfrm>
            <a:off x="630091" y="475778"/>
            <a:ext cx="6263931" cy="861774"/>
          </a:xfrm>
          <a:prstGeom prst="rect">
            <a:avLst/>
          </a:prstGeom>
          <a:noFill/>
        </p:spPr>
        <p:txBody>
          <a:bodyPr wrap="square" rtlCol="0">
            <a:spAutoFit/>
          </a:bodyPr>
          <a:lstStyle/>
          <a:p>
            <a:pPr algn="l" rtl="0"/>
            <a:r>
              <a:rPr lang="pt-BR" sz="2500" cap="all" dirty="0">
                <a:solidFill>
                  <a:schemeClr val="tx1">
                    <a:lumMod val="85000"/>
                    <a:lumOff val="15000"/>
                  </a:schemeClr>
                </a:solidFill>
                <a:latin typeface="Neufreit ExtraBold" panose="00000900000000000000" pitchFamily="50" charset="0"/>
              </a:rPr>
              <a:t>¿Qué petición le hizo Dios al ser humano como acto de adoración?</a:t>
            </a:r>
          </a:p>
        </p:txBody>
      </p:sp>
      <p:sp>
        <p:nvSpPr>
          <p:cNvPr id="17" name="CaixaDeTexto 16"/>
          <p:cNvSpPr txBox="1"/>
          <p:nvPr/>
        </p:nvSpPr>
        <p:spPr>
          <a:xfrm>
            <a:off x="630091" y="1337552"/>
            <a:ext cx="5566854" cy="1015663"/>
          </a:xfrm>
          <a:prstGeom prst="rect">
            <a:avLst/>
          </a:prstGeom>
          <a:noFill/>
        </p:spPr>
        <p:txBody>
          <a:bodyPr wrap="square" rtlCol="0">
            <a:spAutoFit/>
          </a:bodyPr>
          <a:lstStyle/>
          <a:p>
            <a:r>
              <a:rPr lang="pt-BR" sz="2000" dirty="0">
                <a:latin typeface="Myriad Pro" panose="020B0503030403020204" pitchFamily="34" charset="0"/>
              </a:rPr>
              <a:t>“</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el</a:t>
            </a:r>
            <a:r>
              <a:rPr lang="pt-BR" sz="2000" dirty="0">
                <a:latin typeface="Myriad Pro" panose="020B0503030403020204" pitchFamily="34" charset="0"/>
              </a:rPr>
              <a:t> </a:t>
            </a:r>
            <a:r>
              <a:rPr lang="pt-BR" sz="2000" dirty="0" err="1">
                <a:latin typeface="Myriad Pro" panose="020B0503030403020204" pitchFamily="34" charset="0"/>
              </a:rPr>
              <a:t>diezmo</a:t>
            </a:r>
            <a:r>
              <a:rPr lang="pt-BR" sz="2000" dirty="0">
                <a:latin typeface="Myriad Pro" panose="020B0503030403020204" pitchFamily="34" charset="0"/>
              </a:rPr>
              <a:t> de </a:t>
            </a:r>
            <a:r>
              <a:rPr lang="pt-BR" sz="2000" dirty="0" err="1">
                <a:latin typeface="Myriad Pro" panose="020B0503030403020204" pitchFamily="34" charset="0"/>
              </a:rPr>
              <a:t>la</a:t>
            </a:r>
            <a:r>
              <a:rPr lang="pt-BR" sz="2000" dirty="0">
                <a:latin typeface="Myriad Pro" panose="020B0503030403020204" pitchFamily="34" charset="0"/>
              </a:rPr>
              <a:t> </a:t>
            </a:r>
            <a:r>
              <a:rPr lang="pt-BR" sz="2000" dirty="0" err="1">
                <a:latin typeface="Myriad Pro" panose="020B0503030403020204" pitchFamily="34" charset="0"/>
              </a:rPr>
              <a:t>tierra</a:t>
            </a:r>
            <a:r>
              <a:rPr lang="pt-BR" sz="2000" dirty="0">
                <a:latin typeface="Myriad Pro" panose="020B0503030403020204" pitchFamily="34" charset="0"/>
              </a:rPr>
              <a:t>, </a:t>
            </a:r>
            <a:r>
              <a:rPr lang="pt-BR" sz="2000" dirty="0" err="1">
                <a:latin typeface="Myriad Pro" panose="020B0503030403020204" pitchFamily="34" charset="0"/>
              </a:rPr>
              <a:t>así</a:t>
            </a:r>
            <a:r>
              <a:rPr lang="pt-BR" sz="2000" dirty="0">
                <a:latin typeface="Myriad Pro" panose="020B0503030403020204" pitchFamily="34" charset="0"/>
              </a:rPr>
              <a:t> de </a:t>
            </a:r>
            <a:r>
              <a:rPr lang="pt-BR" sz="2000" dirty="0" err="1">
                <a:latin typeface="Myriad Pro" panose="020B0503030403020204" pitchFamily="34" charset="0"/>
              </a:rPr>
              <a:t>la</a:t>
            </a:r>
            <a:r>
              <a:rPr lang="pt-BR" sz="2000" dirty="0">
                <a:latin typeface="Myriad Pro" panose="020B0503030403020204" pitchFamily="34" charset="0"/>
              </a:rPr>
              <a:t> </a:t>
            </a:r>
            <a:r>
              <a:rPr lang="pt-BR" sz="2000" dirty="0" err="1">
                <a:latin typeface="Myriad Pro" panose="020B0503030403020204" pitchFamily="34" charset="0"/>
              </a:rPr>
              <a:t>simiente</a:t>
            </a:r>
            <a:r>
              <a:rPr lang="pt-BR" sz="2000" dirty="0">
                <a:latin typeface="Myriad Pro" panose="020B0503030403020204" pitchFamily="34" charset="0"/>
              </a:rPr>
              <a:t> de </a:t>
            </a:r>
            <a:r>
              <a:rPr lang="pt-BR" sz="2000" dirty="0" err="1">
                <a:latin typeface="Myriad Pro" panose="020B0503030403020204" pitchFamily="34" charset="0"/>
              </a:rPr>
              <a:t>la</a:t>
            </a:r>
            <a:r>
              <a:rPr lang="pt-BR" sz="2000" dirty="0">
                <a:latin typeface="Myriad Pro" panose="020B0503030403020204" pitchFamily="34" charset="0"/>
              </a:rPr>
              <a:t> </a:t>
            </a:r>
            <a:r>
              <a:rPr lang="pt-BR" sz="2000" dirty="0" err="1">
                <a:latin typeface="Myriad Pro" panose="020B0503030403020204" pitchFamily="34" charset="0"/>
              </a:rPr>
              <a:t>tierra</a:t>
            </a:r>
            <a:r>
              <a:rPr lang="pt-BR" sz="2000" dirty="0">
                <a:latin typeface="Myriad Pro" panose="020B0503030403020204" pitchFamily="34" charset="0"/>
              </a:rPr>
              <a:t> como </a:t>
            </a:r>
            <a:r>
              <a:rPr lang="pt-BR" sz="2000" dirty="0" err="1">
                <a:latin typeface="Myriad Pro" panose="020B0503030403020204" pitchFamily="34" charset="0"/>
              </a:rPr>
              <a:t>del</a:t>
            </a:r>
            <a:r>
              <a:rPr lang="pt-BR" sz="2000" dirty="0">
                <a:latin typeface="Myriad Pro" panose="020B0503030403020204" pitchFamily="34" charset="0"/>
              </a:rPr>
              <a:t> fruto de </a:t>
            </a:r>
            <a:r>
              <a:rPr lang="pt-BR" sz="2000" dirty="0" err="1">
                <a:latin typeface="Myriad Pro" panose="020B0503030403020204" pitchFamily="34" charset="0"/>
              </a:rPr>
              <a:t>los</a:t>
            </a:r>
            <a:r>
              <a:rPr lang="pt-BR" sz="2000" dirty="0">
                <a:latin typeface="Myriad Pro" panose="020B0503030403020204" pitchFamily="34" charset="0"/>
              </a:rPr>
              <a:t> </a:t>
            </a:r>
            <a:r>
              <a:rPr lang="pt-BR" sz="2000" dirty="0" err="1">
                <a:latin typeface="Myriad Pro" panose="020B0503030403020204" pitchFamily="34" charset="0"/>
              </a:rPr>
              <a:t>árboles</a:t>
            </a:r>
            <a:r>
              <a:rPr lang="pt-BR" sz="2000" dirty="0">
                <a:latin typeface="Myriad Pro" panose="020B0503030403020204" pitchFamily="34" charset="0"/>
              </a:rPr>
              <a:t>, de </a:t>
            </a:r>
            <a:r>
              <a:rPr lang="pt-BR" sz="2000" dirty="0" err="1">
                <a:latin typeface="Myriad Pro" panose="020B0503030403020204" pitchFamily="34" charset="0"/>
              </a:rPr>
              <a:t>Jehová</a:t>
            </a:r>
            <a:r>
              <a:rPr lang="pt-BR" sz="2000" dirty="0">
                <a:latin typeface="Myriad Pro" panose="020B0503030403020204" pitchFamily="34" charset="0"/>
              </a:rPr>
              <a:t> es; es cosa dedicada a </a:t>
            </a:r>
            <a:r>
              <a:rPr lang="pt-BR" sz="2000" dirty="0" err="1">
                <a:latin typeface="Myriad Pro" panose="020B0503030403020204" pitchFamily="34" charset="0"/>
              </a:rPr>
              <a:t>Jehová</a:t>
            </a:r>
            <a:r>
              <a:rPr lang="pt-BR" sz="2000" dirty="0">
                <a:latin typeface="Myriad Pro" panose="020B0503030403020204" pitchFamily="34" charset="0"/>
              </a:rPr>
              <a:t>". </a:t>
            </a:r>
            <a:r>
              <a:rPr lang="pt-BR" sz="2000" b="1" dirty="0">
                <a:latin typeface="Myriad Pro" panose="020B0503030403020204" pitchFamily="34" charset="0"/>
              </a:rPr>
              <a:t>Levítico 27:30</a:t>
            </a:r>
            <a:endParaRPr lang="pt-BR" sz="2000" dirty="0">
              <a:latin typeface="Myriad Pro" panose="020B0503030403020204" pitchFamily="34" charset="0"/>
            </a:endParaRPr>
          </a:p>
        </p:txBody>
      </p:sp>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6960" y="1921519"/>
            <a:ext cx="1883827" cy="1889924"/>
          </a:xfrm>
          <a:prstGeom prst="rect">
            <a:avLst/>
          </a:prstGeom>
        </p:spPr>
      </p:pic>
      <p:pic>
        <p:nvPicPr>
          <p:cNvPr id="5" name="Image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6811" y="3002810"/>
            <a:ext cx="7720149" cy="3732095"/>
          </a:xfrm>
          <a:prstGeom prst="rect">
            <a:avLst/>
          </a:prstGeom>
        </p:spPr>
      </p:pic>
      <p:sp>
        <p:nvSpPr>
          <p:cNvPr id="20" name="CaixaDeTexto 19"/>
          <p:cNvSpPr txBox="1"/>
          <p:nvPr/>
        </p:nvSpPr>
        <p:spPr>
          <a:xfrm>
            <a:off x="2556262" y="3318585"/>
            <a:ext cx="6655832" cy="3416320"/>
          </a:xfrm>
          <a:prstGeom prst="rect">
            <a:avLst/>
          </a:prstGeom>
          <a:noFill/>
        </p:spPr>
        <p:txBody>
          <a:bodyPr wrap="square" rtlCol="0">
            <a:spAutoFit/>
          </a:bodyPr>
          <a:lstStyle/>
          <a:p>
            <a:pPr algn="ctr" rtl="0"/>
            <a:r>
              <a:rPr lang="es-ES_tradnl" dirty="0">
                <a:latin typeface="Comix Regular Caps" panose="020B7200000000000000" pitchFamily="34" charset="0"/>
              </a:rPr>
              <a:t>La palabra diezmo significa 1 décimo. Ésta es la petición de Dios para nosotros. Dos cosas interesantes sobre este tema. Dios pidió la décima parte, y así hizo un pedido justo a todos los seres humanos. En este sentido, si una persona gana mucho dinero, devuelve más. Y si una persona tiene pocos recursos, devuelve de forma proporcional a sus ingresos. La segunda cosa es que solemos decir que devolvemos el diezmo y no que pagamos el diezmo. Esto se debe a que si decimos que pagamos, podría significar que es algo que nos pertenece, pero cuando entendemos que en realidad lo estamos devolviendo, es porque todo es del Señor, por esto devolvemos algo que no nos pertenece sino que le pertenece a Dios.</a:t>
            </a:r>
          </a:p>
          <a:p>
            <a:pPr algn="ctr" rtl="0"/>
            <a:r>
              <a:rPr lang="es-ES_tradnl" dirty="0">
                <a:latin typeface="Comix Regular Caps" panose="020B7200000000000000" pitchFamily="34" charset="0"/>
              </a:rPr>
              <a:t> </a:t>
            </a:r>
          </a:p>
        </p:txBody>
      </p:sp>
    </p:spTree>
    <p:extLst>
      <p:ext uri="{BB962C8B-B14F-4D97-AF65-F5344CB8AC3E}">
        <p14:creationId xmlns:p14="http://schemas.microsoft.com/office/powerpoint/2010/main" val="28785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309" y="1946367"/>
            <a:ext cx="5170080" cy="4911634"/>
          </a:xfrm>
          <a:prstGeom prst="rect">
            <a:avLst/>
          </a:prstGeom>
        </p:spPr>
      </p:pic>
      <p:pic>
        <p:nvPicPr>
          <p:cNvPr id="11" name="Image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8" y="282277"/>
            <a:ext cx="6559777" cy="5426192"/>
          </a:xfrm>
          <a:prstGeom prst="rect">
            <a:avLst/>
          </a:prstGeom>
          <a:effectLst>
            <a:outerShdw blurRad="50800" dist="38100" dir="5400000" algn="t" rotWithShape="0">
              <a:prstClr val="black">
                <a:alpha val="40000"/>
              </a:prstClr>
            </a:outerShdw>
          </a:effectLst>
        </p:spPr>
      </p:pic>
      <p:sp>
        <p:nvSpPr>
          <p:cNvPr id="15" name="Título 1"/>
          <p:cNvSpPr txBox="1">
            <a:spLocks/>
          </p:cNvSpPr>
          <p:nvPr/>
        </p:nvSpPr>
        <p:spPr>
          <a:xfrm>
            <a:off x="463441" y="3406096"/>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endParaRPr lang="pt-BR" sz="4000" dirty="0">
              <a:solidFill>
                <a:schemeClr val="bg1"/>
              </a:solidFill>
              <a:latin typeface="Loew Black" panose="00000A00000000000000" pitchFamily="50" charset="0"/>
            </a:endParaRPr>
          </a:p>
        </p:txBody>
      </p:sp>
      <p:sp>
        <p:nvSpPr>
          <p:cNvPr id="55" name="Título 1"/>
          <p:cNvSpPr txBox="1">
            <a:spLocks/>
          </p:cNvSpPr>
          <p:nvPr/>
        </p:nvSpPr>
        <p:spPr>
          <a:xfrm>
            <a:off x="434634" y="1532849"/>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endParaRPr lang="pt-BR" sz="4000" dirty="0">
              <a:solidFill>
                <a:schemeClr val="bg1"/>
              </a:solidFill>
              <a:latin typeface="Loew Black" panose="00000A00000000000000" pitchFamily="50" charset="0"/>
            </a:endParaRPr>
          </a:p>
        </p:txBody>
      </p:sp>
      <p:sp>
        <p:nvSpPr>
          <p:cNvPr id="64" name="Título 1"/>
          <p:cNvSpPr txBox="1">
            <a:spLocks/>
          </p:cNvSpPr>
          <p:nvPr/>
        </p:nvSpPr>
        <p:spPr>
          <a:xfrm>
            <a:off x="508392" y="5328141"/>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endParaRPr lang="pt-BR" sz="4000" dirty="0">
              <a:solidFill>
                <a:schemeClr val="bg1"/>
              </a:solidFill>
              <a:latin typeface="Loew Black" panose="00000A00000000000000" pitchFamily="50" charset="0"/>
            </a:endParaRPr>
          </a:p>
        </p:txBody>
      </p:sp>
      <p:sp>
        <p:nvSpPr>
          <p:cNvPr id="13" name="CaixaDeTexto 12"/>
          <p:cNvSpPr txBox="1"/>
          <p:nvPr/>
        </p:nvSpPr>
        <p:spPr>
          <a:xfrm>
            <a:off x="551173" y="876499"/>
            <a:ext cx="5117080" cy="1246495"/>
          </a:xfrm>
          <a:prstGeom prst="rect">
            <a:avLst/>
          </a:prstGeom>
          <a:noFill/>
        </p:spPr>
        <p:txBody>
          <a:bodyPr wrap="square" rtlCol="0">
            <a:spAutoFit/>
          </a:bodyPr>
          <a:lstStyle/>
          <a:p>
            <a:pPr algn="l" rtl="0"/>
            <a:r>
              <a:rPr lang="pt-BR" sz="2500" cap="all" dirty="0">
                <a:solidFill>
                  <a:schemeClr val="tx1">
                    <a:lumMod val="85000"/>
                    <a:lumOff val="15000"/>
                  </a:schemeClr>
                </a:solidFill>
                <a:latin typeface="Neufreit ExtraBold" panose="00000900000000000000" pitchFamily="50" charset="0"/>
              </a:rPr>
              <a:t>¿Qué dice Dios acerca de aquellos que no devuelven los diezmos y las ofrendas?</a:t>
            </a:r>
          </a:p>
        </p:txBody>
      </p:sp>
      <p:sp>
        <p:nvSpPr>
          <p:cNvPr id="14" name="CaixaDeTexto 13"/>
          <p:cNvSpPr txBox="1"/>
          <p:nvPr/>
        </p:nvSpPr>
        <p:spPr>
          <a:xfrm>
            <a:off x="551173" y="2145087"/>
            <a:ext cx="5577815" cy="3170099"/>
          </a:xfrm>
          <a:prstGeom prst="rect">
            <a:avLst/>
          </a:prstGeom>
          <a:noFill/>
        </p:spPr>
        <p:txBody>
          <a:bodyPr wrap="square" rtlCol="0">
            <a:spAutoFit/>
          </a:bodyPr>
          <a:lstStyle/>
          <a:p>
            <a:r>
              <a:rPr lang="pt-BR" sz="2000" dirty="0">
                <a:latin typeface="Myriad Pro" panose="020B0503030403020204" pitchFamily="34" charset="0"/>
              </a:rPr>
              <a:t>¿</a:t>
            </a:r>
            <a:r>
              <a:rPr lang="pt-BR" sz="2000" dirty="0" err="1">
                <a:latin typeface="Myriad Pro" panose="020B0503030403020204" pitchFamily="34" charset="0"/>
              </a:rPr>
              <a:t>Robará</a:t>
            </a:r>
            <a:r>
              <a:rPr lang="pt-BR" sz="2000" dirty="0">
                <a:latin typeface="Myriad Pro" panose="020B0503030403020204" pitchFamily="34" charset="0"/>
              </a:rPr>
              <a:t> </a:t>
            </a:r>
            <a:r>
              <a:rPr lang="pt-BR" sz="2000" dirty="0" err="1">
                <a:latin typeface="Myriad Pro" panose="020B0503030403020204" pitchFamily="34" charset="0"/>
              </a:rPr>
              <a:t>el</a:t>
            </a:r>
            <a:r>
              <a:rPr lang="pt-BR" sz="2000" dirty="0">
                <a:latin typeface="Myriad Pro" panose="020B0503030403020204" pitchFamily="34" charset="0"/>
              </a:rPr>
              <a:t> </a:t>
            </a:r>
            <a:r>
              <a:rPr lang="pt-BR" sz="2000" dirty="0" err="1">
                <a:latin typeface="Myriad Pro" panose="020B0503030403020204" pitchFamily="34" charset="0"/>
              </a:rPr>
              <a:t>hombre</a:t>
            </a:r>
            <a:r>
              <a:rPr lang="pt-BR" sz="2000" dirty="0">
                <a:latin typeface="Myriad Pro" panose="020B0503030403020204" pitchFamily="34" charset="0"/>
              </a:rPr>
              <a:t> a </a:t>
            </a:r>
            <a:r>
              <a:rPr lang="pt-BR" sz="2000" dirty="0" err="1">
                <a:latin typeface="Myriad Pro" panose="020B0503030403020204" pitchFamily="34" charset="0"/>
              </a:rPr>
              <a:t>Dios</a:t>
            </a:r>
            <a:r>
              <a:rPr lang="pt-BR" sz="2000" dirty="0">
                <a:latin typeface="Myriad Pro" panose="020B0503030403020204" pitchFamily="34" charset="0"/>
              </a:rPr>
              <a:t>? </a:t>
            </a:r>
            <a:r>
              <a:rPr lang="pt-BR" sz="2000" dirty="0" err="1">
                <a:latin typeface="Myriad Pro" panose="020B0503030403020204" pitchFamily="34" charset="0"/>
              </a:rPr>
              <a:t>Pues</a:t>
            </a:r>
            <a:r>
              <a:rPr lang="pt-BR" sz="2000" dirty="0">
                <a:latin typeface="Myriad Pro" panose="020B0503030403020204" pitchFamily="34" charset="0"/>
              </a:rPr>
              <a:t> </a:t>
            </a:r>
            <a:r>
              <a:rPr lang="pt-BR" sz="2000" dirty="0" err="1">
                <a:latin typeface="Myriad Pro" panose="020B0503030403020204" pitchFamily="34" charset="0"/>
              </a:rPr>
              <a:t>vosotros</a:t>
            </a:r>
            <a:r>
              <a:rPr lang="pt-BR" sz="2000" dirty="0">
                <a:latin typeface="Myriad Pro" panose="020B0503030403020204" pitchFamily="34" charset="0"/>
              </a:rPr>
              <a:t> me </a:t>
            </a:r>
            <a:r>
              <a:rPr lang="pt-BR" sz="2000" dirty="0" err="1">
                <a:latin typeface="Myriad Pro" panose="020B0503030403020204" pitchFamily="34" charset="0"/>
              </a:rPr>
              <a:t>habéis</a:t>
            </a:r>
            <a:r>
              <a:rPr lang="pt-BR" sz="2000" dirty="0">
                <a:latin typeface="Myriad Pro" panose="020B0503030403020204" pitchFamily="34" charset="0"/>
              </a:rPr>
              <a:t> </a:t>
            </a:r>
            <a:r>
              <a:rPr lang="pt-BR" sz="2000" dirty="0" err="1">
                <a:latin typeface="Myriad Pro" panose="020B0503030403020204" pitchFamily="34" charset="0"/>
              </a:rPr>
              <a:t>robado</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dijisteis</a:t>
            </a:r>
            <a:r>
              <a:rPr lang="pt-BR" sz="2000" dirty="0">
                <a:latin typeface="Myriad Pro" panose="020B0503030403020204" pitchFamily="34" charset="0"/>
              </a:rPr>
              <a:t>: </a:t>
            </a:r>
            <a:r>
              <a:rPr lang="pt-BR" sz="2000" dirty="0">
                <a:solidFill>
                  <a:srgbClr val="FF0000"/>
                </a:solidFill>
                <a:latin typeface="Myriad Pro" panose="020B0503030403020204" pitchFamily="34" charset="0"/>
              </a:rPr>
              <a:t>¿</a:t>
            </a:r>
            <a:r>
              <a:rPr lang="pt-BR" sz="2000" dirty="0" err="1">
                <a:solidFill>
                  <a:srgbClr val="FF0000"/>
                </a:solidFill>
                <a:latin typeface="Myriad Pro" panose="020B0503030403020204" pitchFamily="34" charset="0"/>
              </a:rPr>
              <a:t>En</a:t>
            </a:r>
            <a:r>
              <a:rPr lang="pt-BR" sz="2000" dirty="0">
                <a:solidFill>
                  <a:srgbClr val="FF0000"/>
                </a:solidFill>
                <a:latin typeface="Myriad Pro" panose="020B0503030403020204" pitchFamily="34" charset="0"/>
              </a:rPr>
              <a:t> </a:t>
            </a:r>
            <a:r>
              <a:rPr lang="pt-BR" sz="2000" dirty="0" err="1">
                <a:solidFill>
                  <a:srgbClr val="FF0000"/>
                </a:solidFill>
                <a:latin typeface="Myriad Pro" panose="020B0503030403020204" pitchFamily="34" charset="0"/>
              </a:rPr>
              <a:t>qué</a:t>
            </a:r>
            <a:r>
              <a:rPr lang="pt-BR" sz="2000" dirty="0">
                <a:solidFill>
                  <a:srgbClr val="FF0000"/>
                </a:solidFill>
                <a:latin typeface="Myriad Pro" panose="020B0503030403020204" pitchFamily="34" charset="0"/>
              </a:rPr>
              <a:t> te </a:t>
            </a:r>
            <a:r>
              <a:rPr lang="pt-BR" sz="2000" dirty="0" err="1">
                <a:solidFill>
                  <a:srgbClr val="FF0000"/>
                </a:solidFill>
                <a:latin typeface="Myriad Pro" panose="020B0503030403020204" pitchFamily="34" charset="0"/>
              </a:rPr>
              <a:t>hemos</a:t>
            </a:r>
            <a:r>
              <a:rPr lang="pt-BR" sz="2000" dirty="0">
                <a:solidFill>
                  <a:srgbClr val="FF0000"/>
                </a:solidFill>
                <a:latin typeface="Myriad Pro" panose="020B0503030403020204" pitchFamily="34" charset="0"/>
              </a:rPr>
              <a:t> </a:t>
            </a:r>
            <a:r>
              <a:rPr lang="pt-BR" sz="2000" dirty="0" err="1">
                <a:solidFill>
                  <a:srgbClr val="FF0000"/>
                </a:solidFill>
                <a:latin typeface="Myriad Pro" panose="020B0503030403020204" pitchFamily="34" charset="0"/>
              </a:rPr>
              <a:t>robado</a:t>
            </a:r>
            <a:r>
              <a:rPr lang="pt-BR" sz="2000" dirty="0">
                <a:solidFill>
                  <a:srgbClr val="FF0000"/>
                </a:solidFill>
                <a:latin typeface="Myriad Pro" panose="020B0503030403020204" pitchFamily="34" charset="0"/>
              </a:rPr>
              <a:t>? </a:t>
            </a:r>
            <a:r>
              <a:rPr lang="pt-BR" sz="2000" dirty="0" err="1">
                <a:solidFill>
                  <a:srgbClr val="FF0000"/>
                </a:solidFill>
                <a:latin typeface="Myriad Pro" panose="020B0503030403020204" pitchFamily="34" charset="0"/>
              </a:rPr>
              <a:t>En</a:t>
            </a:r>
            <a:r>
              <a:rPr lang="pt-BR" sz="2000" dirty="0">
                <a:solidFill>
                  <a:srgbClr val="FF0000"/>
                </a:solidFill>
                <a:latin typeface="Myriad Pro" panose="020B0503030403020204" pitchFamily="34" charset="0"/>
              </a:rPr>
              <a:t> </a:t>
            </a:r>
            <a:r>
              <a:rPr lang="pt-BR" sz="2000" dirty="0" err="1">
                <a:solidFill>
                  <a:srgbClr val="FF0000"/>
                </a:solidFill>
                <a:latin typeface="Myriad Pro" panose="020B0503030403020204" pitchFamily="34" charset="0"/>
              </a:rPr>
              <a:t>vuestros</a:t>
            </a:r>
            <a:r>
              <a:rPr lang="pt-BR" sz="2000" dirty="0">
                <a:solidFill>
                  <a:srgbClr val="FF0000"/>
                </a:solidFill>
                <a:latin typeface="Myriad Pro" panose="020B0503030403020204" pitchFamily="34" charset="0"/>
              </a:rPr>
              <a:t> </a:t>
            </a:r>
            <a:r>
              <a:rPr lang="pt-BR" sz="2000" dirty="0" err="1">
                <a:solidFill>
                  <a:srgbClr val="FF0000"/>
                </a:solidFill>
                <a:latin typeface="Myriad Pro" panose="020B0503030403020204" pitchFamily="34" charset="0"/>
              </a:rPr>
              <a:t>diezmos</a:t>
            </a:r>
            <a:r>
              <a:rPr lang="pt-BR" sz="2000" dirty="0">
                <a:solidFill>
                  <a:srgbClr val="FF0000"/>
                </a:solidFill>
                <a:latin typeface="Myriad Pro" panose="020B0503030403020204" pitchFamily="34" charset="0"/>
              </a:rPr>
              <a:t> </a:t>
            </a:r>
            <a:r>
              <a:rPr lang="pt-BR" sz="2000" dirty="0" err="1">
                <a:solidFill>
                  <a:srgbClr val="FF0000"/>
                </a:solidFill>
                <a:latin typeface="Myriad Pro" panose="020B0503030403020204" pitchFamily="34" charset="0"/>
              </a:rPr>
              <a:t>y</a:t>
            </a:r>
            <a:r>
              <a:rPr lang="pt-BR" sz="2000" dirty="0">
                <a:solidFill>
                  <a:srgbClr val="FF0000"/>
                </a:solidFill>
                <a:latin typeface="Myriad Pro" panose="020B0503030403020204" pitchFamily="34" charset="0"/>
              </a:rPr>
              <a:t> </a:t>
            </a:r>
            <a:r>
              <a:rPr lang="pt-BR" sz="2000" dirty="0" err="1">
                <a:solidFill>
                  <a:srgbClr val="FF0000"/>
                </a:solidFill>
                <a:latin typeface="Myriad Pro" panose="020B0503030403020204" pitchFamily="34" charset="0"/>
              </a:rPr>
              <a:t>ofrendas</a:t>
            </a:r>
            <a:r>
              <a:rPr lang="pt-BR" sz="2000" dirty="0">
                <a:latin typeface="Myriad Pro" panose="020B0503030403020204" pitchFamily="34" charset="0"/>
              </a:rPr>
              <a:t>.  Malditos sois </a:t>
            </a:r>
            <a:r>
              <a:rPr lang="pt-BR" sz="2000" dirty="0" err="1">
                <a:latin typeface="Myriad Pro" panose="020B0503030403020204" pitchFamily="34" charset="0"/>
              </a:rPr>
              <a:t>con</a:t>
            </a:r>
            <a:r>
              <a:rPr lang="pt-BR" sz="2000" dirty="0">
                <a:latin typeface="Myriad Pro" panose="020B0503030403020204" pitchFamily="34" charset="0"/>
              </a:rPr>
              <a:t> </a:t>
            </a:r>
            <a:r>
              <a:rPr lang="pt-BR" sz="2000" dirty="0" err="1">
                <a:latin typeface="Myriad Pro" panose="020B0503030403020204" pitchFamily="34" charset="0"/>
              </a:rPr>
              <a:t>maldición</a:t>
            </a:r>
            <a:r>
              <a:rPr lang="pt-BR" sz="2000" dirty="0">
                <a:latin typeface="Myriad Pro" panose="020B0503030403020204" pitchFamily="34" charset="0"/>
              </a:rPr>
              <a:t>, porque </a:t>
            </a:r>
            <a:r>
              <a:rPr lang="pt-BR" sz="2000" dirty="0" err="1">
                <a:latin typeface="Myriad Pro" panose="020B0503030403020204" pitchFamily="34" charset="0"/>
              </a:rPr>
              <a:t>vosotros</a:t>
            </a:r>
            <a:r>
              <a:rPr lang="pt-BR" sz="2000" dirty="0">
                <a:latin typeface="Myriad Pro" panose="020B0503030403020204" pitchFamily="34" charset="0"/>
              </a:rPr>
              <a:t>, </a:t>
            </a:r>
            <a:r>
              <a:rPr lang="pt-BR" sz="2000" dirty="0" err="1">
                <a:latin typeface="Myriad Pro" panose="020B0503030403020204" pitchFamily="34" charset="0"/>
              </a:rPr>
              <a:t>la</a:t>
            </a:r>
            <a:r>
              <a:rPr lang="pt-BR" sz="2000" dirty="0">
                <a:latin typeface="Myriad Pro" panose="020B0503030403020204" pitchFamily="34" charset="0"/>
              </a:rPr>
              <a:t> </a:t>
            </a:r>
            <a:r>
              <a:rPr lang="pt-BR" sz="2000" dirty="0" err="1">
                <a:latin typeface="Myriad Pro" panose="020B0503030403020204" pitchFamily="34" charset="0"/>
              </a:rPr>
              <a:t>nación</a:t>
            </a:r>
            <a:r>
              <a:rPr lang="pt-BR" sz="2000" dirty="0">
                <a:latin typeface="Myriad Pro" panose="020B0503030403020204" pitchFamily="34" charset="0"/>
              </a:rPr>
              <a:t> toda, me </a:t>
            </a:r>
            <a:r>
              <a:rPr lang="pt-BR" sz="2000" dirty="0" err="1">
                <a:latin typeface="Myriad Pro" panose="020B0503030403020204" pitchFamily="34" charset="0"/>
              </a:rPr>
              <a:t>habéis</a:t>
            </a:r>
            <a:r>
              <a:rPr lang="pt-BR" sz="2000" dirty="0">
                <a:latin typeface="Myriad Pro" panose="020B0503030403020204" pitchFamily="34" charset="0"/>
              </a:rPr>
              <a:t> </a:t>
            </a:r>
            <a:r>
              <a:rPr lang="pt-BR" sz="2000" dirty="0" err="1">
                <a:latin typeface="Myriad Pro" panose="020B0503030403020204" pitchFamily="34" charset="0"/>
              </a:rPr>
              <a:t>robado</a:t>
            </a:r>
            <a:r>
              <a:rPr lang="pt-BR" sz="2000" dirty="0">
                <a:latin typeface="Myriad Pro" panose="020B0503030403020204" pitchFamily="34" charset="0"/>
              </a:rPr>
              <a:t>. </a:t>
            </a:r>
            <a:r>
              <a:rPr lang="pt-BR" sz="2000" dirty="0" err="1">
                <a:latin typeface="Myriad Pro" panose="020B0503030403020204" pitchFamily="34" charset="0"/>
              </a:rPr>
              <a:t>Traed</a:t>
            </a:r>
            <a:r>
              <a:rPr lang="pt-BR" sz="2000" dirty="0">
                <a:latin typeface="Myriad Pro" panose="020B0503030403020204" pitchFamily="34" charset="0"/>
              </a:rPr>
              <a:t> todos </a:t>
            </a:r>
            <a:r>
              <a:rPr lang="pt-BR" sz="2000" dirty="0" err="1">
                <a:latin typeface="Myriad Pro" panose="020B0503030403020204" pitchFamily="34" charset="0"/>
              </a:rPr>
              <a:t>los</a:t>
            </a:r>
            <a:r>
              <a:rPr lang="pt-BR" sz="2000" dirty="0">
                <a:latin typeface="Myriad Pro" panose="020B0503030403020204" pitchFamily="34" charset="0"/>
              </a:rPr>
              <a:t> </a:t>
            </a:r>
            <a:r>
              <a:rPr lang="pt-BR" sz="2000" dirty="0" err="1">
                <a:latin typeface="Myriad Pro" panose="020B0503030403020204" pitchFamily="34" charset="0"/>
              </a:rPr>
              <a:t>diezmos</a:t>
            </a:r>
            <a:r>
              <a:rPr lang="pt-BR" sz="2000" dirty="0">
                <a:latin typeface="Myriad Pro" panose="020B0503030403020204" pitchFamily="34" charset="0"/>
              </a:rPr>
              <a:t> al </a:t>
            </a:r>
            <a:r>
              <a:rPr lang="pt-BR" sz="2000" dirty="0" err="1">
                <a:latin typeface="Myriad Pro" panose="020B0503030403020204" pitchFamily="34" charset="0"/>
              </a:rPr>
              <a:t>alfolí</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haya</a:t>
            </a:r>
            <a:r>
              <a:rPr lang="pt-BR" sz="2000" dirty="0">
                <a:latin typeface="Myriad Pro" panose="020B0503030403020204" pitchFamily="34" charset="0"/>
              </a:rPr>
              <a:t> alimento </a:t>
            </a:r>
            <a:r>
              <a:rPr lang="pt-BR" sz="2000" dirty="0" err="1">
                <a:latin typeface="Myriad Pro" panose="020B0503030403020204" pitchFamily="34" charset="0"/>
              </a:rPr>
              <a:t>en</a:t>
            </a:r>
            <a:r>
              <a:rPr lang="pt-BR" sz="2000" dirty="0">
                <a:latin typeface="Myriad Pro" panose="020B0503030403020204" pitchFamily="34" charset="0"/>
              </a:rPr>
              <a:t> mi casa;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probadme</a:t>
            </a:r>
            <a:r>
              <a:rPr lang="pt-BR" sz="2000" dirty="0">
                <a:latin typeface="Myriad Pro" panose="020B0503030403020204" pitchFamily="34" charset="0"/>
              </a:rPr>
              <a:t> </a:t>
            </a:r>
            <a:r>
              <a:rPr lang="pt-BR" sz="2000" dirty="0" err="1">
                <a:latin typeface="Myriad Pro" panose="020B0503030403020204" pitchFamily="34" charset="0"/>
              </a:rPr>
              <a:t>ahora</a:t>
            </a:r>
            <a:r>
              <a:rPr lang="pt-BR" sz="2000" dirty="0">
                <a:latin typeface="Myriad Pro" panose="020B0503030403020204" pitchFamily="34" charset="0"/>
              </a:rPr>
              <a:t> </a:t>
            </a:r>
            <a:r>
              <a:rPr lang="pt-BR" sz="2000" dirty="0" err="1">
                <a:latin typeface="Myriad Pro" panose="020B0503030403020204" pitchFamily="34" charset="0"/>
              </a:rPr>
              <a:t>en</a:t>
            </a:r>
            <a:r>
              <a:rPr lang="pt-BR" sz="2000" dirty="0">
                <a:latin typeface="Myriad Pro" panose="020B0503030403020204" pitchFamily="34" charset="0"/>
              </a:rPr>
              <a:t> </a:t>
            </a:r>
            <a:r>
              <a:rPr lang="pt-BR" sz="2000" dirty="0" err="1">
                <a:latin typeface="Myriad Pro" panose="020B0503030403020204" pitchFamily="34" charset="0"/>
              </a:rPr>
              <a:t>esto</a:t>
            </a:r>
            <a:r>
              <a:rPr lang="pt-BR" sz="2000" dirty="0">
                <a:latin typeface="Myriad Pro" panose="020B0503030403020204" pitchFamily="34" charset="0"/>
              </a:rPr>
              <a:t>, </a:t>
            </a:r>
            <a:r>
              <a:rPr lang="pt-BR" sz="2000" dirty="0" err="1">
                <a:latin typeface="Myriad Pro" panose="020B0503030403020204" pitchFamily="34" charset="0"/>
              </a:rPr>
              <a:t>dice</a:t>
            </a:r>
            <a:r>
              <a:rPr lang="pt-BR" sz="2000" dirty="0">
                <a:latin typeface="Myriad Pro" panose="020B0503030403020204" pitchFamily="34" charset="0"/>
              </a:rPr>
              <a:t> </a:t>
            </a:r>
            <a:r>
              <a:rPr lang="pt-BR" sz="2000" dirty="0" err="1">
                <a:latin typeface="Myriad Pro" panose="020B0503030403020204" pitchFamily="34" charset="0"/>
              </a:rPr>
              <a:t>Jehová</a:t>
            </a:r>
            <a:r>
              <a:rPr lang="pt-BR" sz="2000" dirty="0">
                <a:latin typeface="Myriad Pro" panose="020B0503030403020204" pitchFamily="34" charset="0"/>
              </a:rPr>
              <a:t> de </a:t>
            </a:r>
            <a:r>
              <a:rPr lang="pt-BR" sz="2000" dirty="0" err="1">
                <a:latin typeface="Myriad Pro" panose="020B0503030403020204" pitchFamily="34" charset="0"/>
              </a:rPr>
              <a:t>los</a:t>
            </a:r>
            <a:r>
              <a:rPr lang="pt-BR" sz="2000" dirty="0">
                <a:latin typeface="Myriad Pro" panose="020B0503030403020204" pitchFamily="34" charset="0"/>
              </a:rPr>
              <a:t> </a:t>
            </a:r>
            <a:r>
              <a:rPr lang="pt-BR" sz="2000" dirty="0" err="1">
                <a:latin typeface="Myriad Pro" panose="020B0503030403020204" pitchFamily="34" charset="0"/>
              </a:rPr>
              <a:t>ejércitos</a:t>
            </a:r>
            <a:r>
              <a:rPr lang="pt-BR" sz="2000" dirty="0">
                <a:latin typeface="Myriad Pro" panose="020B0503030403020204" pitchFamily="34" charset="0"/>
              </a:rPr>
              <a:t>, si no os </a:t>
            </a:r>
            <a:r>
              <a:rPr lang="pt-BR" sz="2000" dirty="0" err="1">
                <a:latin typeface="Myriad Pro" panose="020B0503030403020204" pitchFamily="34" charset="0"/>
              </a:rPr>
              <a:t>abriré</a:t>
            </a:r>
            <a:r>
              <a:rPr lang="pt-BR" sz="2000" dirty="0">
                <a:latin typeface="Myriad Pro" panose="020B0503030403020204" pitchFamily="34" charset="0"/>
              </a:rPr>
              <a:t> </a:t>
            </a:r>
            <a:r>
              <a:rPr lang="pt-BR" sz="2000" dirty="0" err="1">
                <a:latin typeface="Myriad Pro" panose="020B0503030403020204" pitchFamily="34" charset="0"/>
              </a:rPr>
              <a:t>las</a:t>
            </a:r>
            <a:r>
              <a:rPr lang="pt-BR" sz="2000" dirty="0">
                <a:latin typeface="Myriad Pro" panose="020B0503030403020204" pitchFamily="34" charset="0"/>
              </a:rPr>
              <a:t> ventanas de </a:t>
            </a:r>
            <a:r>
              <a:rPr lang="pt-BR" sz="2000" dirty="0" err="1">
                <a:latin typeface="Myriad Pro" panose="020B0503030403020204" pitchFamily="34" charset="0"/>
              </a:rPr>
              <a:t>los</a:t>
            </a:r>
            <a:r>
              <a:rPr lang="pt-BR" sz="2000" dirty="0">
                <a:latin typeface="Myriad Pro" panose="020B0503030403020204" pitchFamily="34" charset="0"/>
              </a:rPr>
              <a:t> </a:t>
            </a:r>
            <a:r>
              <a:rPr lang="pt-BR" sz="2000" dirty="0" err="1">
                <a:latin typeface="Myriad Pro" panose="020B0503030403020204" pitchFamily="34" charset="0"/>
              </a:rPr>
              <a:t>cielos</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derramaré</a:t>
            </a:r>
            <a:r>
              <a:rPr lang="pt-BR" sz="2000" dirty="0">
                <a:latin typeface="Myriad Pro" panose="020B0503030403020204" pitchFamily="34" charset="0"/>
              </a:rPr>
              <a:t> sobre </a:t>
            </a:r>
            <a:r>
              <a:rPr lang="pt-BR" sz="2000" dirty="0" err="1">
                <a:latin typeface="Myriad Pro" panose="020B0503030403020204" pitchFamily="34" charset="0"/>
              </a:rPr>
              <a:t>vosotros</a:t>
            </a:r>
            <a:r>
              <a:rPr lang="pt-BR" sz="2000" dirty="0">
                <a:latin typeface="Myriad Pro" panose="020B0503030403020204" pitchFamily="34" charset="0"/>
              </a:rPr>
              <a:t> </a:t>
            </a:r>
            <a:r>
              <a:rPr lang="pt-BR" sz="2000" dirty="0" err="1">
                <a:latin typeface="Myriad Pro" panose="020B0503030403020204" pitchFamily="34" charset="0"/>
              </a:rPr>
              <a:t>bendición</a:t>
            </a:r>
            <a:r>
              <a:rPr lang="pt-BR" sz="2000" dirty="0">
                <a:latin typeface="Myriad Pro" panose="020B0503030403020204" pitchFamily="34" charset="0"/>
              </a:rPr>
              <a:t> hasta que sobreabunde”. </a:t>
            </a:r>
            <a:r>
              <a:rPr lang="pt-BR" sz="2000" b="1" dirty="0" err="1">
                <a:latin typeface="Myriad Pro" panose="020B0503030403020204" pitchFamily="34" charset="0"/>
              </a:rPr>
              <a:t>Malaquías</a:t>
            </a:r>
            <a:r>
              <a:rPr lang="pt-BR" sz="2000" b="1" dirty="0">
                <a:latin typeface="Myriad Pro" panose="020B0503030403020204" pitchFamily="34" charset="0"/>
              </a:rPr>
              <a:t> 3: 8-10</a:t>
            </a:r>
            <a:endParaRPr lang="pt-BR" sz="2000" dirty="0">
              <a:latin typeface="Myriad Pro" panose="020B0503030403020204" pitchFamily="34" charset="0"/>
            </a:endParaRPr>
          </a:p>
        </p:txBody>
      </p:sp>
      <p:pic>
        <p:nvPicPr>
          <p:cNvPr id="10" name="Imagem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5512" y="221133"/>
            <a:ext cx="1883827" cy="1889924"/>
          </a:xfrm>
          <a:prstGeom prst="rect">
            <a:avLst/>
          </a:prstGeom>
        </p:spPr>
      </p:pic>
      <p:sp>
        <p:nvSpPr>
          <p:cNvPr id="12" name="CaixaDeTexto 11"/>
          <p:cNvSpPr txBox="1"/>
          <p:nvPr/>
        </p:nvSpPr>
        <p:spPr>
          <a:xfrm>
            <a:off x="7121668" y="2624027"/>
            <a:ext cx="4439361" cy="3970318"/>
          </a:xfrm>
          <a:prstGeom prst="rect">
            <a:avLst/>
          </a:prstGeom>
          <a:noFill/>
        </p:spPr>
        <p:txBody>
          <a:bodyPr wrap="square" rtlCol="0">
            <a:spAutoFit/>
          </a:bodyPr>
          <a:lstStyle/>
          <a:p>
            <a:pPr algn="ctr" rtl="0"/>
            <a:r>
              <a:rPr lang="pt-BR" dirty="0">
                <a:latin typeface="Comix Regular Caps" panose="020B7200000000000000" pitchFamily="34" charset="0"/>
              </a:rPr>
              <a:t>Como todo es de </a:t>
            </a:r>
            <a:r>
              <a:rPr lang="pt-BR" dirty="0" err="1">
                <a:latin typeface="Comix Regular Caps" panose="020B7200000000000000" pitchFamily="34" charset="0"/>
              </a:rPr>
              <a:t>Dios</a:t>
            </a:r>
            <a:r>
              <a:rPr lang="pt-BR" dirty="0">
                <a:latin typeface="Comix Regular Caps" panose="020B7200000000000000" pitchFamily="34" charset="0"/>
              </a:rPr>
              <a:t>, </a:t>
            </a:r>
            <a:r>
              <a:rPr lang="pt-BR" dirty="0" err="1">
                <a:latin typeface="Comix Regular Caps" panose="020B7200000000000000" pitchFamily="34" charset="0"/>
              </a:rPr>
              <a:t>también</a:t>
            </a:r>
            <a:r>
              <a:rPr lang="pt-BR" dirty="0">
                <a:latin typeface="Comix Regular Caps" panose="020B7200000000000000" pitchFamily="34" charset="0"/>
              </a:rPr>
              <a:t> </a:t>
            </a:r>
            <a:r>
              <a:rPr lang="pt-BR" dirty="0" err="1">
                <a:latin typeface="Comix Regular Caps" panose="020B7200000000000000" pitchFamily="34" charset="0"/>
              </a:rPr>
              <a:t>lo</a:t>
            </a:r>
            <a:r>
              <a:rPr lang="pt-BR" dirty="0">
                <a:latin typeface="Comix Regular Caps" panose="020B7200000000000000" pitchFamily="34" charset="0"/>
              </a:rPr>
              <a:t> </a:t>
            </a:r>
            <a:r>
              <a:rPr lang="pt-BR" dirty="0" err="1">
                <a:latin typeface="Comix Regular Caps" panose="020B7200000000000000" pitchFamily="34" charset="0"/>
              </a:rPr>
              <a:t>son</a:t>
            </a:r>
            <a:r>
              <a:rPr lang="pt-BR" dirty="0">
                <a:latin typeface="Comix Regular Caps" panose="020B7200000000000000" pitchFamily="34" charset="0"/>
              </a:rPr>
              <a:t> </a:t>
            </a:r>
            <a:r>
              <a:rPr lang="pt-BR" dirty="0" err="1">
                <a:latin typeface="Comix Regular Caps" panose="020B7200000000000000" pitchFamily="34" charset="0"/>
              </a:rPr>
              <a:t>los</a:t>
            </a:r>
            <a:r>
              <a:rPr lang="pt-BR" dirty="0">
                <a:latin typeface="Comix Regular Caps" panose="020B7200000000000000" pitchFamily="34" charset="0"/>
              </a:rPr>
              <a:t> recursos que llegan a </a:t>
            </a:r>
            <a:r>
              <a:rPr lang="pt-BR" dirty="0" err="1">
                <a:latin typeface="Comix Regular Caps" panose="020B7200000000000000" pitchFamily="34" charset="0"/>
              </a:rPr>
              <a:t>nuestra</a:t>
            </a:r>
            <a:r>
              <a:rPr lang="pt-BR" dirty="0">
                <a:latin typeface="Comix Regular Caps" panose="020B7200000000000000" pitchFamily="34" charset="0"/>
              </a:rPr>
              <a:t> mano. </a:t>
            </a:r>
            <a:r>
              <a:rPr lang="pt-BR" dirty="0" err="1">
                <a:latin typeface="Comix Regular Caps" panose="020B7200000000000000" pitchFamily="34" charset="0"/>
              </a:rPr>
              <a:t>Él</a:t>
            </a:r>
            <a:r>
              <a:rPr lang="pt-BR" dirty="0">
                <a:latin typeface="Comix Regular Caps" panose="020B7200000000000000" pitchFamily="34" charset="0"/>
              </a:rPr>
              <a:t> pide que </a:t>
            </a:r>
            <a:r>
              <a:rPr lang="pt-BR" dirty="0" err="1">
                <a:latin typeface="Comix Regular Caps" panose="020B7200000000000000" pitchFamily="34" charset="0"/>
              </a:rPr>
              <a:t>le</a:t>
            </a:r>
            <a:r>
              <a:rPr lang="pt-BR" dirty="0">
                <a:latin typeface="Comix Regular Caps" panose="020B7200000000000000" pitchFamily="34" charset="0"/>
              </a:rPr>
              <a:t> devolvamos solo el 10%. Cuando no lo hacemos, Dios considera que se </a:t>
            </a:r>
            <a:r>
              <a:rPr lang="pt-BR" dirty="0" err="1">
                <a:latin typeface="Comix Regular Caps" panose="020B7200000000000000" pitchFamily="34" charset="0"/>
              </a:rPr>
              <a:t>le</a:t>
            </a:r>
            <a:r>
              <a:rPr lang="pt-BR" dirty="0">
                <a:latin typeface="Comix Regular Caps" panose="020B7200000000000000" pitchFamily="34" charset="0"/>
              </a:rPr>
              <a:t> está robando, porque a pesar de que todo </a:t>
            </a:r>
            <a:r>
              <a:rPr lang="pt-BR" dirty="0" err="1">
                <a:latin typeface="Comix Regular Caps" panose="020B7200000000000000" pitchFamily="34" charset="0"/>
              </a:rPr>
              <a:t>le</a:t>
            </a:r>
            <a:r>
              <a:rPr lang="pt-BR" dirty="0">
                <a:latin typeface="Comix Regular Caps" panose="020B7200000000000000" pitchFamily="34" charset="0"/>
              </a:rPr>
              <a:t> </a:t>
            </a:r>
            <a:r>
              <a:rPr lang="pt-BR" dirty="0" err="1">
                <a:latin typeface="Comix Regular Caps" panose="020B7200000000000000" pitchFamily="34" charset="0"/>
              </a:rPr>
              <a:t>pertenece</a:t>
            </a:r>
            <a:r>
              <a:rPr lang="pt-BR" dirty="0">
                <a:latin typeface="Comix Regular Caps" panose="020B7200000000000000" pitchFamily="34" charset="0"/>
              </a:rPr>
              <a:t> a </a:t>
            </a:r>
            <a:r>
              <a:rPr lang="pt-BR" dirty="0" err="1">
                <a:latin typeface="Comix Regular Caps" panose="020B7200000000000000" pitchFamily="34" charset="0"/>
              </a:rPr>
              <a:t>él</a:t>
            </a:r>
            <a:r>
              <a:rPr lang="pt-BR" dirty="0">
                <a:latin typeface="Comix Regular Caps" panose="020B7200000000000000" pitchFamily="34" charset="0"/>
              </a:rPr>
              <a:t>, </a:t>
            </a:r>
            <a:r>
              <a:rPr lang="pt-BR" dirty="0" err="1">
                <a:latin typeface="Comix Regular Caps" panose="020B7200000000000000" pitchFamily="34" charset="0"/>
              </a:rPr>
              <a:t>él</a:t>
            </a:r>
            <a:r>
              <a:rPr lang="pt-BR" dirty="0">
                <a:latin typeface="Comix Regular Caps" panose="020B7200000000000000" pitchFamily="34" charset="0"/>
              </a:rPr>
              <a:t> nos deja disfrutar de una gran parte, pero no renuncia a </a:t>
            </a:r>
            <a:r>
              <a:rPr lang="pt-BR" dirty="0" err="1">
                <a:latin typeface="Comix Regular Caps" panose="020B7200000000000000" pitchFamily="34" charset="0"/>
              </a:rPr>
              <a:t>su</a:t>
            </a:r>
            <a:r>
              <a:rPr lang="pt-BR" dirty="0">
                <a:latin typeface="Comix Regular Caps" panose="020B7200000000000000" pitchFamily="34" charset="0"/>
              </a:rPr>
              <a:t> décima parte. No porque lo necesite, sino porque a través de este hábito, nos enseña muchas cosas. Entonces, si no le devolvemos lo que le pertenece, se nos considera como ladrones. Y así, no podemos salvarnos. Qué triste tomar para nosotros lo que es de Aquel que lo dio todo por nosotros.</a:t>
            </a:r>
          </a:p>
        </p:txBody>
      </p:sp>
    </p:spTree>
    <p:extLst>
      <p:ext uri="{BB962C8B-B14F-4D97-AF65-F5344CB8AC3E}">
        <p14:creationId xmlns:p14="http://schemas.microsoft.com/office/powerpoint/2010/main" val="286548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8827" cy="6858000"/>
          </a:xfrm>
          <a:prstGeom prst="rect">
            <a:avLst/>
          </a:prstGeom>
        </p:spPr>
      </p:pic>
      <p:pic>
        <p:nvPicPr>
          <p:cNvPr id="2" name="Imagem 1"/>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flipV="1">
            <a:off x="7481823" y="643295"/>
            <a:ext cx="4399749" cy="2770173"/>
          </a:xfrm>
          <a:prstGeom prst="rect">
            <a:avLst/>
          </a:prstGeom>
        </p:spPr>
      </p:pic>
      <p:pic>
        <p:nvPicPr>
          <p:cNvPr id="7" name="Imagem 6"/>
          <p:cNvPicPr>
            <a:picLocks noChangeAspect="1"/>
          </p:cNvPicPr>
          <p:nvPr/>
        </p:nvPicPr>
        <p:blipFill>
          <a:blip r:embed="rId5">
            <a:extLst>
              <a:ext uri="{28A0092B-C50C-407E-A947-70E740481C1C}">
                <a14:useLocalDpi xmlns:a14="http://schemas.microsoft.com/office/drawing/2010/main" val="0"/>
              </a:ext>
            </a:extLst>
          </a:blip>
          <a:srcRect/>
          <a:stretch/>
        </p:blipFill>
        <p:spPr>
          <a:xfrm>
            <a:off x="177496" y="285575"/>
            <a:ext cx="3633531" cy="1505842"/>
          </a:xfrm>
          <a:prstGeom prst="rect">
            <a:avLst/>
          </a:prstGeom>
        </p:spPr>
      </p:pic>
      <p:sp>
        <p:nvSpPr>
          <p:cNvPr id="16" name="CaixaDeTexto 15"/>
          <p:cNvSpPr txBox="1"/>
          <p:nvPr/>
        </p:nvSpPr>
        <p:spPr>
          <a:xfrm>
            <a:off x="1295518" y="2327582"/>
            <a:ext cx="5053031" cy="861774"/>
          </a:xfrm>
          <a:prstGeom prst="rect">
            <a:avLst/>
          </a:prstGeom>
          <a:noFill/>
        </p:spPr>
        <p:txBody>
          <a:bodyPr wrap="square" rtlCol="0">
            <a:spAutoFit/>
          </a:bodyPr>
          <a:lstStyle/>
          <a:p>
            <a:pPr algn="l" rtl="0"/>
            <a:r>
              <a:rPr lang="pt-BR" sz="2500" cap="all" dirty="0">
                <a:solidFill>
                  <a:schemeClr val="tx1">
                    <a:lumMod val="85000"/>
                    <a:lumOff val="15000"/>
                  </a:schemeClr>
                </a:solidFill>
                <a:latin typeface="Neufreit ExtraBold" panose="00000900000000000000" pitchFamily="50" charset="0"/>
              </a:rPr>
              <a:t>¿Qué </a:t>
            </a:r>
            <a:r>
              <a:rPr lang="pt-BR" sz="2500" cap="all" dirty="0" err="1">
                <a:solidFill>
                  <a:schemeClr val="tx1">
                    <a:lumMod val="85000"/>
                    <a:lumOff val="15000"/>
                  </a:schemeClr>
                </a:solidFill>
                <a:latin typeface="Neufreit ExtraBold" panose="00000900000000000000" pitchFamily="50" charset="0"/>
              </a:rPr>
              <a:t>promesa</a:t>
            </a:r>
            <a:r>
              <a:rPr lang="pt-BR" sz="2500" cap="all" dirty="0">
                <a:solidFill>
                  <a:schemeClr val="tx1">
                    <a:lumMod val="85000"/>
                    <a:lumOff val="15000"/>
                  </a:schemeClr>
                </a:solidFill>
                <a:latin typeface="Neufreit ExtraBold" panose="00000900000000000000" pitchFamily="50" charset="0"/>
              </a:rPr>
              <a:t> </a:t>
            </a:r>
            <a:r>
              <a:rPr lang="pt-BR" sz="2500" cap="all" dirty="0" err="1">
                <a:solidFill>
                  <a:schemeClr val="tx1">
                    <a:lumMod val="85000"/>
                    <a:lumOff val="15000"/>
                  </a:schemeClr>
                </a:solidFill>
                <a:latin typeface="Neufreit ExtraBold" panose="00000900000000000000" pitchFamily="50" charset="0"/>
              </a:rPr>
              <a:t>hace</a:t>
            </a:r>
            <a:r>
              <a:rPr lang="pt-BR" sz="2500" cap="all" dirty="0">
                <a:solidFill>
                  <a:schemeClr val="tx1">
                    <a:lumMod val="85000"/>
                    <a:lumOff val="15000"/>
                  </a:schemeClr>
                </a:solidFill>
                <a:latin typeface="Neufreit ExtraBold" panose="00000900000000000000" pitchFamily="50" charset="0"/>
              </a:rPr>
              <a:t> DIOS a los fieles?</a:t>
            </a:r>
          </a:p>
        </p:txBody>
      </p:sp>
      <p:sp>
        <p:nvSpPr>
          <p:cNvPr id="14" name="CaixaDeTexto 13"/>
          <p:cNvSpPr txBox="1"/>
          <p:nvPr/>
        </p:nvSpPr>
        <p:spPr>
          <a:xfrm>
            <a:off x="1295518" y="3274848"/>
            <a:ext cx="4961591" cy="1631216"/>
          </a:xfrm>
          <a:prstGeom prst="rect">
            <a:avLst/>
          </a:prstGeom>
          <a:noFill/>
        </p:spPr>
        <p:txBody>
          <a:bodyPr wrap="square" rtlCol="0">
            <a:spAutoFit/>
          </a:bodyPr>
          <a:lstStyle/>
          <a:p>
            <a:r>
              <a:rPr lang="pt-BR" sz="2000" dirty="0">
                <a:latin typeface="Myriad Pro" panose="020B0503030403020204" pitchFamily="34" charset="0"/>
              </a:rPr>
              <a:t>“Honra a </a:t>
            </a:r>
            <a:r>
              <a:rPr lang="pt-BR" sz="2000" dirty="0" err="1">
                <a:latin typeface="Myriad Pro" panose="020B0503030403020204" pitchFamily="34" charset="0"/>
              </a:rPr>
              <a:t>Jehová</a:t>
            </a:r>
            <a:r>
              <a:rPr lang="pt-BR" sz="2000" dirty="0">
                <a:latin typeface="Myriad Pro" panose="020B0503030403020204" pitchFamily="34" charset="0"/>
              </a:rPr>
              <a:t> </a:t>
            </a:r>
            <a:r>
              <a:rPr lang="pt-BR" sz="2000" dirty="0" err="1">
                <a:latin typeface="Myriad Pro" panose="020B0503030403020204" pitchFamily="34" charset="0"/>
              </a:rPr>
              <a:t>con</a:t>
            </a:r>
            <a:r>
              <a:rPr lang="pt-BR" sz="2000" dirty="0">
                <a:latin typeface="Myriad Pro" panose="020B0503030403020204" pitchFamily="34" charset="0"/>
              </a:rPr>
              <a:t> </a:t>
            </a:r>
            <a:r>
              <a:rPr lang="pt-BR" sz="2000" dirty="0" err="1">
                <a:latin typeface="Myriad Pro" panose="020B0503030403020204" pitchFamily="34" charset="0"/>
              </a:rPr>
              <a:t>tus</a:t>
            </a:r>
            <a:r>
              <a:rPr lang="pt-BR" sz="2000" dirty="0">
                <a:latin typeface="Myriad Pro" panose="020B0503030403020204" pitchFamily="34" charset="0"/>
              </a:rPr>
              <a:t> </a:t>
            </a:r>
            <a:r>
              <a:rPr lang="pt-BR" sz="2000" dirty="0" err="1">
                <a:latin typeface="Myriad Pro" panose="020B0503030403020204" pitchFamily="34" charset="0"/>
              </a:rPr>
              <a:t>bienes</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con</a:t>
            </a:r>
            <a:r>
              <a:rPr lang="pt-BR" sz="2000" dirty="0">
                <a:latin typeface="Myriad Pro" panose="020B0503030403020204" pitchFamily="34" charset="0"/>
              </a:rPr>
              <a:t> </a:t>
            </a:r>
            <a:r>
              <a:rPr lang="pt-BR" sz="2000" dirty="0" err="1">
                <a:latin typeface="Myriad Pro" panose="020B0503030403020204" pitchFamily="34" charset="0"/>
              </a:rPr>
              <a:t>las</a:t>
            </a:r>
            <a:r>
              <a:rPr lang="pt-BR" sz="2000" dirty="0">
                <a:latin typeface="Myriad Pro" panose="020B0503030403020204" pitchFamily="34" charset="0"/>
              </a:rPr>
              <a:t> </a:t>
            </a:r>
            <a:r>
              <a:rPr lang="pt-BR" sz="2000" dirty="0" err="1">
                <a:latin typeface="Myriad Pro" panose="020B0503030403020204" pitchFamily="34" charset="0"/>
              </a:rPr>
              <a:t>primicias</a:t>
            </a:r>
            <a:r>
              <a:rPr lang="pt-BR" sz="2000" dirty="0">
                <a:latin typeface="Myriad Pro" panose="020B0503030403020204" pitchFamily="34" charset="0"/>
              </a:rPr>
              <a:t> de todos </a:t>
            </a:r>
            <a:r>
              <a:rPr lang="pt-BR" sz="2000" dirty="0" err="1">
                <a:latin typeface="Myriad Pro" panose="020B0503030403020204" pitchFamily="34" charset="0"/>
              </a:rPr>
              <a:t>tus</a:t>
            </a:r>
            <a:r>
              <a:rPr lang="pt-BR" sz="2000" dirty="0">
                <a:latin typeface="Myriad Pro" panose="020B0503030403020204" pitchFamily="34" charset="0"/>
              </a:rPr>
              <a:t> frutos;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serán</a:t>
            </a:r>
            <a:r>
              <a:rPr lang="pt-BR" sz="2000" dirty="0">
                <a:latin typeface="Myriad Pro" panose="020B0503030403020204" pitchFamily="34" charset="0"/>
              </a:rPr>
              <a:t> </a:t>
            </a:r>
            <a:r>
              <a:rPr lang="pt-BR" sz="2000" dirty="0" err="1">
                <a:latin typeface="Myriad Pro" panose="020B0503030403020204" pitchFamily="34" charset="0"/>
              </a:rPr>
              <a:t>llenos</a:t>
            </a:r>
            <a:r>
              <a:rPr lang="pt-BR" sz="2000" dirty="0">
                <a:latin typeface="Myriad Pro" panose="020B0503030403020204" pitchFamily="34" charset="0"/>
              </a:rPr>
              <a:t> </a:t>
            </a:r>
            <a:r>
              <a:rPr lang="pt-BR" sz="2000" dirty="0" err="1">
                <a:latin typeface="Myriad Pro" panose="020B0503030403020204" pitchFamily="34" charset="0"/>
              </a:rPr>
              <a:t>tus</a:t>
            </a:r>
            <a:r>
              <a:rPr lang="pt-BR" sz="2000" dirty="0">
                <a:latin typeface="Myriad Pro" panose="020B0503030403020204" pitchFamily="34" charset="0"/>
              </a:rPr>
              <a:t> </a:t>
            </a:r>
            <a:r>
              <a:rPr lang="pt-BR" sz="2000" dirty="0" err="1">
                <a:latin typeface="Myriad Pro" panose="020B0503030403020204" pitchFamily="34" charset="0"/>
              </a:rPr>
              <a:t>graneros</a:t>
            </a:r>
            <a:r>
              <a:rPr lang="pt-BR" sz="2000" dirty="0">
                <a:latin typeface="Myriad Pro" panose="020B0503030403020204" pitchFamily="34" charset="0"/>
              </a:rPr>
              <a:t> </a:t>
            </a:r>
            <a:r>
              <a:rPr lang="pt-BR" sz="2000" dirty="0" err="1">
                <a:latin typeface="Myriad Pro" panose="020B0503030403020204" pitchFamily="34" charset="0"/>
              </a:rPr>
              <a:t>con</a:t>
            </a:r>
            <a:r>
              <a:rPr lang="pt-BR" sz="2000" dirty="0">
                <a:latin typeface="Myriad Pro" panose="020B0503030403020204" pitchFamily="34" charset="0"/>
              </a:rPr>
              <a:t> abundancia,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tus</a:t>
            </a:r>
            <a:r>
              <a:rPr lang="pt-BR" sz="2000" dirty="0">
                <a:latin typeface="Myriad Pro" panose="020B0503030403020204" pitchFamily="34" charset="0"/>
              </a:rPr>
              <a:t> lagares </a:t>
            </a:r>
            <a:r>
              <a:rPr lang="pt-BR" sz="2000" dirty="0" err="1">
                <a:latin typeface="Myriad Pro" panose="020B0503030403020204" pitchFamily="34" charset="0"/>
              </a:rPr>
              <a:t>rebosarán</a:t>
            </a:r>
            <a:r>
              <a:rPr lang="pt-BR" sz="2000" dirty="0">
                <a:latin typeface="Myriad Pro" panose="020B0503030403020204" pitchFamily="34" charset="0"/>
              </a:rPr>
              <a:t> de mosto”. </a:t>
            </a:r>
          </a:p>
          <a:p>
            <a:r>
              <a:rPr lang="pt-BR" sz="2000" b="1" dirty="0" err="1">
                <a:latin typeface="Myriad Pro" panose="020B0503030403020204" pitchFamily="34" charset="0"/>
              </a:rPr>
              <a:t>Proverbios</a:t>
            </a:r>
            <a:r>
              <a:rPr lang="pt-BR" sz="2000" b="1" dirty="0">
                <a:latin typeface="Myriad Pro" panose="020B0503030403020204" pitchFamily="34" charset="0"/>
              </a:rPr>
              <a:t> 3: 9,10</a:t>
            </a:r>
            <a:endParaRPr lang="pt-BR" sz="2000" dirty="0">
              <a:latin typeface="Myriad Pro" panose="020B0503030403020204" pitchFamily="34" charset="0"/>
            </a:endParaRPr>
          </a:p>
        </p:txBody>
      </p:sp>
      <p:sp>
        <p:nvSpPr>
          <p:cNvPr id="19" name="CaixaDeTexto 18"/>
          <p:cNvSpPr txBox="1"/>
          <p:nvPr/>
        </p:nvSpPr>
        <p:spPr>
          <a:xfrm>
            <a:off x="7761490" y="1051874"/>
            <a:ext cx="3840417" cy="1631216"/>
          </a:xfrm>
          <a:prstGeom prst="rect">
            <a:avLst/>
          </a:prstGeom>
          <a:noFill/>
        </p:spPr>
        <p:txBody>
          <a:bodyPr wrap="square" rtlCol="0">
            <a:spAutoFit/>
          </a:bodyPr>
          <a:lstStyle/>
          <a:p>
            <a:pPr algn="ctr" rtl="0"/>
            <a:r>
              <a:rPr lang="pt-BR" sz="2000" dirty="0">
                <a:latin typeface="Comix Regular Caps" panose="020B7200000000000000" pitchFamily="34" charset="0"/>
              </a:rPr>
              <a:t>No tengas miedo de obedecer a Dios. Él nos ama, es Todopoderoso y nos cuida. No vendas tu salvación por ningún precio.</a:t>
            </a:r>
          </a:p>
        </p:txBody>
      </p:sp>
      <p:pic>
        <p:nvPicPr>
          <p:cNvPr id="9" name="Image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7120" y="2334859"/>
            <a:ext cx="3226526" cy="4304323"/>
          </a:xfrm>
          <a:prstGeom prst="rect">
            <a:avLst/>
          </a:prstGeom>
        </p:spPr>
      </p:pic>
    </p:spTree>
    <p:extLst>
      <p:ext uri="{BB962C8B-B14F-4D97-AF65-F5344CB8AC3E}">
        <p14:creationId xmlns:p14="http://schemas.microsoft.com/office/powerpoint/2010/main" val="331048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2971631" y="2690950"/>
            <a:ext cx="6248739" cy="15815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pt-BR" sz="2700" dirty="0">
                <a:solidFill>
                  <a:schemeClr val="bg1"/>
                </a:solidFill>
                <a:latin typeface="Coolvetica Rg" panose="020B0603030602020004" pitchFamily="34" charset="0"/>
              </a:rPr>
              <a:t>Creo que la Biblia está inspirada por Dios, la aceptaré como la regla de fe en mi vida y tomaré un tiempo todos los días para leer Su mensaje.</a:t>
            </a:r>
          </a:p>
        </p:txBody>
      </p:sp>
      <p:pic>
        <p:nvPicPr>
          <p:cNvPr id="11" name="Imagem 10"/>
          <p:cNvPicPr>
            <a:picLocks noChangeAspect="1"/>
          </p:cNvPicPr>
          <p:nvPr/>
        </p:nvPicPr>
        <p:blipFill>
          <a:blip r:embed="rId2"/>
          <a:stretch>
            <a:fillRect/>
          </a:stretch>
        </p:blipFill>
        <p:spPr>
          <a:xfrm>
            <a:off x="3676479" y="5829300"/>
            <a:ext cx="1495132" cy="759453"/>
          </a:xfrm>
          <a:prstGeom prst="rect">
            <a:avLst/>
          </a:prstGeom>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rcRect/>
          <a:stretch/>
        </p:blipFill>
        <p:spPr>
          <a:xfrm>
            <a:off x="2369" y="0"/>
            <a:ext cx="12187262" cy="6858000"/>
          </a:xfrm>
          <a:prstGeom prst="rect">
            <a:avLst/>
          </a:prstGeom>
        </p:spPr>
      </p:pic>
      <p:sp>
        <p:nvSpPr>
          <p:cNvPr id="7" name="CaixaDeTexto 6"/>
          <p:cNvSpPr txBox="1"/>
          <p:nvPr/>
        </p:nvSpPr>
        <p:spPr>
          <a:xfrm>
            <a:off x="2848093" y="1695205"/>
            <a:ext cx="6733652" cy="3046988"/>
          </a:xfrm>
          <a:prstGeom prst="rect">
            <a:avLst/>
          </a:prstGeom>
          <a:noFill/>
        </p:spPr>
        <p:txBody>
          <a:bodyPr wrap="square" rtlCol="0">
            <a:spAutoFit/>
          </a:bodyPr>
          <a:lstStyle/>
          <a:p>
            <a:pPr algn="ctr" rtl="0"/>
            <a:r>
              <a:rPr lang="pt-BR" sz="2400" dirty="0">
                <a:latin typeface="Myriad Pro" panose="020B0503030403020204" pitchFamily="34" charset="0"/>
              </a:rPr>
              <a:t>Creo que el Señor es el dueño de todas las cosas, porque Él creó y </a:t>
            </a:r>
            <a:r>
              <a:rPr lang="pt-BR" sz="2400" dirty="0" err="1">
                <a:latin typeface="Myriad Pro" panose="020B0503030403020204" pitchFamily="34" charset="0"/>
              </a:rPr>
              <a:t>Él</a:t>
            </a:r>
            <a:r>
              <a:rPr lang="pt-BR" sz="2400" dirty="0">
                <a:latin typeface="Myriad Pro" panose="020B0503030403020204" pitchFamily="34" charset="0"/>
              </a:rPr>
              <a:t> cuida. Agradezco que Dios me cuide, me bendice y lo dio todo por mí, para que algún día pudiera tener la vida eterna. En agradecimiento a </a:t>
            </a:r>
            <a:r>
              <a:rPr lang="pt-BR" sz="2400" dirty="0" err="1">
                <a:latin typeface="Myriad Pro" panose="020B0503030403020204" pitchFamily="34" charset="0"/>
              </a:rPr>
              <a:t>Dios</a:t>
            </a:r>
            <a:r>
              <a:rPr lang="pt-BR" sz="2400" dirty="0">
                <a:latin typeface="Myriad Pro" panose="020B0503030403020204" pitchFamily="34" charset="0"/>
              </a:rPr>
              <a:t>, deseo </a:t>
            </a:r>
            <a:r>
              <a:rPr lang="pt-BR" sz="2400" dirty="0" err="1">
                <a:latin typeface="Myriad Pro" panose="020B0503030403020204" pitchFamily="34" charset="0"/>
              </a:rPr>
              <a:t>obedecerle</a:t>
            </a:r>
            <a:r>
              <a:rPr lang="pt-BR" sz="2400" dirty="0">
                <a:latin typeface="Myriad Pro" panose="020B0503030403020204" pitchFamily="34" charset="0"/>
              </a:rPr>
              <a:t> guardando sus mandamientos, pero también en la administración de mis bienes, devolviendo mis diezmos y dando mis ofrendas.</a:t>
            </a:r>
          </a:p>
        </p:txBody>
      </p:sp>
    </p:spTree>
    <p:extLst>
      <p:ext uri="{BB962C8B-B14F-4D97-AF65-F5344CB8AC3E}">
        <p14:creationId xmlns:p14="http://schemas.microsoft.com/office/powerpoint/2010/main" val="384252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642</Words>
  <Application>Microsoft Office PowerPoint</Application>
  <PresentationFormat>Widescreen</PresentationFormat>
  <Paragraphs>18</Paragraphs>
  <Slides>6</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6</vt:i4>
      </vt:variant>
    </vt:vector>
  </HeadingPairs>
  <TitlesOfParts>
    <vt:vector size="15" baseType="lpstr">
      <vt:lpstr>Arial</vt:lpstr>
      <vt:lpstr>Calibri</vt:lpstr>
      <vt:lpstr>Calibri Light</vt:lpstr>
      <vt:lpstr>Comix Regular Caps</vt:lpstr>
      <vt:lpstr>Coolvetica Rg</vt:lpstr>
      <vt:lpstr>Loew Black</vt:lpstr>
      <vt:lpstr>Myriad Pro</vt:lpstr>
      <vt:lpstr>Neufreit ExtraBold</vt:lpstr>
      <vt:lpstr>Tema do Office</vt:lpstr>
      <vt:lpstr>Episodio 11</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Mara Buás</dc:creator>
  <cp:lastModifiedBy>Alberto Souza</cp:lastModifiedBy>
  <cp:revision>53</cp:revision>
  <dcterms:created xsi:type="dcterms:W3CDTF">2020-07-07T19:42:46Z</dcterms:created>
  <dcterms:modified xsi:type="dcterms:W3CDTF">2021-05-14T15:38:35Z</dcterms:modified>
</cp:coreProperties>
</file>