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77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71" r:id="rId12"/>
    <p:sldId id="265" r:id="rId13"/>
    <p:sldId id="272" r:id="rId14"/>
    <p:sldId id="278" r:id="rId15"/>
    <p:sldId id="267" r:id="rId16"/>
    <p:sldId id="279" r:id="rId17"/>
    <p:sldId id="268" r:id="rId18"/>
    <p:sldId id="280" r:id="rId19"/>
    <p:sldId id="274" r:id="rId20"/>
    <p:sldId id="270" r:id="rId21"/>
    <p:sldId id="275" r:id="rId22"/>
    <p:sldId id="269" r:id="rId23"/>
    <p:sldId id="276" r:id="rId24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056" y="7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12/12/2019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12/12/2019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12/12/2019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12/12/2019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12/12/2019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12/12/2019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12/12/2019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12/12/2019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12/12/2019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12/12/2019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12/12/2019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E3D9E-C6C7-48F2-84A5-DE55C0A2A9C0}" type="datetimeFigureOut">
              <a:rPr lang="pt-BR" smtClean="0"/>
              <a:pPr/>
              <a:t>12/12/2019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E3D9E-C6C7-48F2-84A5-DE55C0A2A9C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62B17-87F4-4889-A8E0-6F13955F50F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  Libres del cautiverio    Semana Santa 2018[1]">
            <a:hlinkClick r:id="" action="ppaction://media"/>
            <a:extLst>
              <a:ext uri="{FF2B5EF4-FFF2-40B4-BE49-F238E27FC236}">
                <a16:creationId xmlns:a16="http://schemas.microsoft.com/office/drawing/2014/main" id="{7C4487A0-D6A1-424A-9777-C64F464CB0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59632" y="1849388"/>
            <a:ext cx="6624736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Tipos de</a:t>
            </a:r>
          </a:p>
          <a:p>
            <a:pPr algn="ctr"/>
            <a:r>
              <a:rPr lang="pt-BR" sz="4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Cautiverio</a:t>
            </a:r>
            <a:endParaRPr lang="pt-BR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043608" y="1201316"/>
            <a:ext cx="6984776" cy="648072"/>
            <a:chOff x="1043608" y="1489348"/>
            <a:chExt cx="6984776" cy="648072"/>
          </a:xfrm>
        </p:grpSpPr>
        <p:sp>
          <p:nvSpPr>
            <p:cNvPr id="7" name="Retângulo 6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9"/>
          <p:cNvGrpSpPr/>
          <p:nvPr/>
        </p:nvGrpSpPr>
        <p:grpSpPr>
          <a:xfrm rot="10800000">
            <a:off x="1043608" y="3289548"/>
            <a:ext cx="6984776" cy="648072"/>
            <a:chOff x="1043608" y="1489348"/>
            <a:chExt cx="6984776" cy="648072"/>
          </a:xfrm>
        </p:grpSpPr>
        <p:sp>
          <p:nvSpPr>
            <p:cNvPr id="11" name="Retângulo 10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323528" y="1842998"/>
            <a:ext cx="16561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II.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19A3E34-B4A9-4174-B132-1679C0D56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657700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92080" y="553244"/>
            <a:ext cx="35283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Los cautiverios literales el pueblo de Dios, también apuntan a otros tipos de cautiverio al que el ser humano está sujeto.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8C67888-B5DF-41BD-A04D-F09C63A9B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87624" y="894120"/>
            <a:ext cx="6192688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err="1">
                <a:solidFill>
                  <a:prstClr val="black"/>
                </a:solidFill>
              </a:rPr>
              <a:t>Cautiverio</a:t>
            </a:r>
            <a:r>
              <a:rPr lang="pt-BR" sz="2800" b="1" dirty="0">
                <a:solidFill>
                  <a:prstClr val="black"/>
                </a:solidFill>
              </a:rPr>
              <a:t> social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187624" y="1974240"/>
            <a:ext cx="6192688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err="1">
                <a:solidFill>
                  <a:prstClr val="black"/>
                </a:solidFill>
              </a:rPr>
              <a:t>Cautiverio</a:t>
            </a:r>
            <a:r>
              <a:rPr lang="pt-BR" sz="2800" b="1" dirty="0">
                <a:solidFill>
                  <a:prstClr val="black"/>
                </a:solidFill>
              </a:rPr>
              <a:t> físico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187624" y="801787"/>
            <a:ext cx="59022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pt-BR"/>
            </a:defPPr>
            <a:lvl1pPr>
              <a:defRPr sz="40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pt-BR" dirty="0"/>
              <a:t>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189511" y="1886698"/>
            <a:ext cx="59022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B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187624" y="3054360"/>
            <a:ext cx="6192688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err="1">
                <a:solidFill>
                  <a:prstClr val="black"/>
                </a:solidFill>
              </a:rPr>
              <a:t>Cautiverio</a:t>
            </a:r>
            <a:r>
              <a:rPr lang="pt-BR" sz="2800" b="1" dirty="0">
                <a:solidFill>
                  <a:prstClr val="black"/>
                </a:solidFill>
              </a:rPr>
              <a:t> emocional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173462" y="2966818"/>
            <a:ext cx="59022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C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187624" y="4134480"/>
            <a:ext cx="6192688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err="1">
                <a:solidFill>
                  <a:prstClr val="black"/>
                </a:solidFill>
              </a:rPr>
              <a:t>Cautiverio</a:t>
            </a:r>
            <a:r>
              <a:rPr lang="pt-BR" sz="2800" b="1" dirty="0">
                <a:solidFill>
                  <a:prstClr val="black"/>
                </a:solidFill>
              </a:rPr>
              <a:t> espiritual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173462" y="4046938"/>
            <a:ext cx="59022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pt-BR"/>
            </a:defPPr>
            <a:lvl1pPr>
              <a:defRPr sz="4000" b="1" spc="5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defRPr>
            </a:lvl1pPr>
          </a:lstStyle>
          <a:p>
            <a:r>
              <a:rPr lang="pt-BR" dirty="0"/>
              <a:t>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0A2A91-9094-4E5B-A222-44E8C70A1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43208"/>
            <a:ext cx="792088" cy="622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35696" y="1849388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El libertador </a:t>
            </a:r>
            <a:r>
              <a:rPr lang="pt-BR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del</a:t>
            </a:r>
            <a:r>
              <a:rPr lang="pt-BR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pt-BR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cautiverio</a:t>
            </a:r>
            <a:endParaRPr lang="pt-BR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043608" y="1201316"/>
            <a:ext cx="6984776" cy="648072"/>
            <a:chOff x="1043608" y="1489348"/>
            <a:chExt cx="6984776" cy="648072"/>
          </a:xfrm>
        </p:grpSpPr>
        <p:sp>
          <p:nvSpPr>
            <p:cNvPr id="7" name="Retângulo 6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9"/>
          <p:cNvGrpSpPr/>
          <p:nvPr/>
        </p:nvGrpSpPr>
        <p:grpSpPr>
          <a:xfrm rot="10800000">
            <a:off x="1043608" y="3289548"/>
            <a:ext cx="6984776" cy="648072"/>
            <a:chOff x="1043608" y="1489348"/>
            <a:chExt cx="6984776" cy="648072"/>
          </a:xfrm>
        </p:grpSpPr>
        <p:sp>
          <p:nvSpPr>
            <p:cNvPr id="11" name="Retângulo 10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179512" y="1921396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III.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3F8512E-7D00-4C78-BF0E-9B1E248C2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3608" y="2065412"/>
            <a:ext cx="7128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“Así que, si el Hijo os libertare, seréis verdaderamente libres”.</a:t>
            </a:r>
          </a:p>
          <a:p>
            <a:pPr algn="ctr"/>
            <a:r>
              <a:rPr lang="pt-BR" sz="28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Juan 8:36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C31DE72-FBE6-4452-B0D7-38511CD6C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04048" y="913284"/>
            <a:ext cx="35283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Cristo llevó cautivo al cautiverio. Aquí se puede referir a los prisioneros de la muerte que fueron resucitados cuando Cristo resucitó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2FE692-2F34-4938-A248-54FE7611A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7403"/>
            <a:ext cx="792088" cy="574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3608" y="553244"/>
            <a:ext cx="71287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“Pero los que salieron de la tumba en ocasión de la resurrección de Cristo fueron resucitados para vida eterna. Ascendieron con él como trofeos de su victoria sobre la muerte y el sepulcro. Estos, dijo Cristo, no son ya cautivos de Satanás; los he redimido”.</a:t>
            </a:r>
          </a:p>
          <a:p>
            <a:pPr algn="ctr"/>
            <a:endParaRPr lang="es-ES" sz="28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" sz="28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White, Ellen G. El Deseado de Todas las Gentes, p. 730.</a:t>
            </a:r>
          </a:p>
          <a:p>
            <a:pPr algn="ctr"/>
            <a:endParaRPr lang="pt-BR" sz="2800" b="1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17895EC-F2BA-4941-B670-F20CA4235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48064" y="1417340"/>
            <a:ext cx="35283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Jesús tuvo poder para liberarse del peor cautiverio del pecado que es la muerte.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A94871-8A20-4AE4-B9DC-2286075D7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4585692"/>
            <a:ext cx="864096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88024" y="985292"/>
            <a:ext cx="3888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Cualquiera que sea su cautiverio, ¡Cristo tiene el poder para liberarlo!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26F1B8-8A09-41C6-B923-0E53E2874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67944" y="625252"/>
            <a:ext cx="4464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/>
              <a:t>La supuesta libertad fuera de los límites divinos siempre conducirá al hombre al cautiverio espiritual. </a:t>
            </a:r>
            <a:endParaRPr lang="pt-BR" sz="36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4315AC-100D-4D62-8221-D67315580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nuevame-- Instrumental">
            <a:hlinkClick r:id="" action="ppaction://media"/>
            <a:extLst>
              <a:ext uri="{FF2B5EF4-FFF2-40B4-BE49-F238E27FC236}">
                <a16:creationId xmlns:a16="http://schemas.microsoft.com/office/drawing/2014/main" id="{4CD79040-805B-4F72-9ED7-BCCA5E025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552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5300492-EE01-46F4-A3E4-C22F7A066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145532"/>
            <a:ext cx="1368152" cy="923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Laodicea">
            <a:hlinkClick r:id="" action="ppaction://media"/>
            <a:extLst>
              <a:ext uri="{FF2B5EF4-FFF2-40B4-BE49-F238E27FC236}">
                <a16:creationId xmlns:a16="http://schemas.microsoft.com/office/drawing/2014/main" id="{A361919E-7703-4E4C-B1BE-C3AD91B04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552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11960" y="337220"/>
            <a:ext cx="46085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Cuando Jesús vuelva en las nubes del cielo, el cautiverio del pecado será destruido (no existirá más), el secuestrador, Satanás será preso y los liberados en Cristo reinarán con él por toda la eternidad.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A011EB-4227-42CE-B7F4-F1510BCCA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0297FF8-E28D-4417-8E19-E3514B581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145532"/>
            <a:ext cx="1368152" cy="923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991494E-A0AE-4990-AC69-4468922E5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07604" y="1477149"/>
            <a:ext cx="71287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>
                <a:latin typeface="Arial" pitchFamily="34" charset="0"/>
                <a:cs typeface="Arial" pitchFamily="34" charset="0"/>
              </a:rPr>
              <a:t>“-Ciertamente les aseguro que todo el que peca es esclavo del pecado -respondió Jesús-. Ahora bien, el esclavo no se queda para siempre en la familia; pero el hijo sí se queda en ella siempre. Así que, si el Hijo los libera, serán ustedes verdaderamente libres”.</a:t>
            </a:r>
            <a:endParaRPr lang="pt-BR" sz="2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047095" y="608697"/>
            <a:ext cx="3049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Juan 8:34-36</a:t>
            </a:r>
            <a:endParaRPr lang="pt-B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968D11-E3CF-4CED-A30D-D168A1BBC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39952" y="841276"/>
            <a:ext cx="47525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Arial" pitchFamily="34" charset="0"/>
                <a:cs typeface="Arial" pitchFamily="34" charset="0"/>
              </a:rPr>
              <a:t>es un lugar donde se mantiene a alguien privado de su libertad. La Biblia cuenta la historia de algunos cautiverios que marcaron la historia del pueblo de Dios.</a:t>
            </a:r>
            <a:endParaRPr lang="pt-BR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788024" y="33722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t-BR" sz="36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Cautiverio</a:t>
            </a:r>
            <a:r>
              <a:rPr lang="pt-BR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: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BE92364-C90A-48C2-8582-7C028C964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856" y="4599295"/>
            <a:ext cx="792088" cy="56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31640" y="1849388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Cautiverios del Pueblo de Dios</a:t>
            </a:r>
            <a:endParaRPr lang="pt-BR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043608" y="1201316"/>
            <a:ext cx="6984776" cy="648072"/>
            <a:chOff x="1043608" y="1489348"/>
            <a:chExt cx="6984776" cy="648072"/>
          </a:xfrm>
        </p:grpSpPr>
        <p:sp>
          <p:nvSpPr>
            <p:cNvPr id="6" name="Retângulo 5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9"/>
          <p:cNvGrpSpPr/>
          <p:nvPr/>
        </p:nvGrpSpPr>
        <p:grpSpPr>
          <a:xfrm rot="10800000">
            <a:off x="1043608" y="3289548"/>
            <a:ext cx="6984776" cy="648072"/>
            <a:chOff x="1043608" y="1489348"/>
            <a:chExt cx="6984776" cy="648072"/>
          </a:xfrm>
        </p:grpSpPr>
        <p:sp>
          <p:nvSpPr>
            <p:cNvPr id="11" name="Retângulo 10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/>
          <p:cNvSpPr txBox="1"/>
          <p:nvPr/>
        </p:nvSpPr>
        <p:spPr>
          <a:xfrm>
            <a:off x="683568" y="1777380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I.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4AC6E05-C322-4CD8-BC1B-9DC3806BC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93204"/>
            <a:ext cx="5976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Los Israelitas conocieron a Egipto como una “casa de servidumbre” (</a:t>
            </a:r>
            <a:r>
              <a:rPr lang="es-ES" sz="2800" b="1" dirty="0" err="1">
                <a:latin typeface="Arial" pitchFamily="34" charset="0"/>
                <a:cs typeface="Arial" pitchFamily="34" charset="0"/>
              </a:rPr>
              <a:t>Éxo</a:t>
            </a:r>
            <a:r>
              <a:rPr lang="es-ES" sz="2800" b="1" dirty="0">
                <a:latin typeface="Arial" pitchFamily="34" charset="0"/>
                <a:cs typeface="Arial" pitchFamily="34" charset="0"/>
              </a:rPr>
              <a:t>. 20:2).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2529FD-4B3E-472B-A9AB-0C6DE2CAF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93204"/>
            <a:ext cx="612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Las experiencias dramáticas del pueblo de Dios en diferentes cautiverios muestran el resultado de apartarse de Dios y de la desobediencia de sus Mandamientos.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AEC5AE2-B9EC-47D5-AB39-641AEAC0F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1561356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atin typeface="Arial" pitchFamily="34" charset="0"/>
                <a:cs typeface="Arial" pitchFamily="34" charset="0"/>
              </a:rPr>
              <a:t>Lo que ellos más deseaban era la liberación. </a:t>
            </a:r>
            <a:endParaRPr lang="pt-BR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10A1F93-970A-4E10-B741-B3B747EA4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51572"/>
            <a:ext cx="792088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383</Words>
  <Application>Microsoft Office PowerPoint</Application>
  <PresentationFormat>Presentación en pantalla (16:10)</PresentationFormat>
  <Paragraphs>33</Paragraphs>
  <Slides>21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Tema do Office</vt:lpstr>
      <vt:lpstr>1_Tema do Office</vt:lpstr>
      <vt:lpstr>2_Tema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Alana</dc:creator>
  <cp:lastModifiedBy>IASD OLOMEGA</cp:lastModifiedBy>
  <cp:revision>81</cp:revision>
  <dcterms:created xsi:type="dcterms:W3CDTF">2017-10-26T18:33:25Z</dcterms:created>
  <dcterms:modified xsi:type="dcterms:W3CDTF">2019-12-13T03:25:28Z</dcterms:modified>
</cp:coreProperties>
</file>