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3"/>
  </p:notesMasterIdLst>
  <p:sldIdLst>
    <p:sldId id="277" r:id="rId3"/>
    <p:sldId id="256" r:id="rId4"/>
    <p:sldId id="257" r:id="rId5"/>
    <p:sldId id="286" r:id="rId6"/>
    <p:sldId id="260" r:id="rId7"/>
    <p:sldId id="261" r:id="rId8"/>
    <p:sldId id="297" r:id="rId9"/>
    <p:sldId id="298" r:id="rId10"/>
    <p:sldId id="299" r:id="rId11"/>
    <p:sldId id="265" r:id="rId12"/>
    <p:sldId id="272" r:id="rId13"/>
    <p:sldId id="291" r:id="rId14"/>
    <p:sldId id="267" r:id="rId15"/>
    <p:sldId id="274" r:id="rId16"/>
    <p:sldId id="279" r:id="rId17"/>
    <p:sldId id="300" r:id="rId18"/>
    <p:sldId id="294" r:id="rId19"/>
    <p:sldId id="295" r:id="rId20"/>
    <p:sldId id="296" r:id="rId21"/>
    <p:sldId id="276" r:id="rId22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056" y="7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9965D-D965-4A75-85F2-4761E220B146}" type="datetimeFigureOut">
              <a:rPr lang="pt-BR" smtClean="0"/>
              <a:pPr/>
              <a:t>20/12/2019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CD19-C4EA-46F4-AD9C-63260EA3F13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20/12/2019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20/12/2019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20/12/2019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20/12/2019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20/12/2019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20/12/2019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20/12/2019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20/12/2019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20/12/2019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20/12/2019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20/12/2019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E3D9E-C6C7-48F2-84A5-DE55C0A2A9C0}" type="datetimeFigureOut">
              <a:rPr lang="pt-BR" smtClean="0"/>
              <a:pPr/>
              <a:t>20/12/2019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20/12/2019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 Libres del miedo   Semana Santa 2018[1]">
            <a:hlinkClick r:id="" action="ppaction://media"/>
            <a:extLst>
              <a:ext uri="{FF2B5EF4-FFF2-40B4-BE49-F238E27FC236}">
                <a16:creationId xmlns:a16="http://schemas.microsoft.com/office/drawing/2014/main" id="{AFD797BA-A43A-443F-9FE4-3105CA5B6D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59632" y="1561356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La admiración</a:t>
            </a:r>
          </a:p>
          <a:p>
            <a:pPr algn="ctr"/>
            <a:r>
              <a:rPr lang="es-E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de </a:t>
            </a:r>
            <a:r>
              <a:rPr lang="es-E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Pilato</a:t>
            </a:r>
            <a:r>
              <a:rPr lang="es-E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hacia Jesús</a:t>
            </a:r>
            <a:endParaRPr lang="pt-BR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7" name="Retângulo 6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323528" y="1842998"/>
            <a:ext cx="16561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6B6F932-7201-4BEC-8204-D808E640A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323" y="4515048"/>
            <a:ext cx="792088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92080" y="769268"/>
            <a:ext cx="36724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>
                <a:latin typeface="Arial" pitchFamily="34" charset="0"/>
                <a:cs typeface="Arial" pitchFamily="34" charset="0"/>
              </a:rPr>
              <a:t>Pilato</a:t>
            </a:r>
            <a:r>
              <a:rPr lang="es-ES" sz="2800" b="1" dirty="0">
                <a:latin typeface="Arial" pitchFamily="34" charset="0"/>
                <a:cs typeface="Arial" pitchFamily="34" charset="0"/>
              </a:rPr>
              <a:t> se conmovió profundamente con la paciencia y la resignación de Jesús. Quedó admirado y vio que no había culpa alguna en aquel hombre.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59D69F-2960-43D9-9D80-2DE23265A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13684"/>
            <a:ext cx="792088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55976" y="1057300"/>
            <a:ext cx="3888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No basta admirarlo, tenemos que aceptar a Jesús como Salvador y Señor, aunque muchos lo rechacen.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280A8B6-9583-433B-A9C4-E8687AB4B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051720" y="1417340"/>
            <a:ext cx="5544616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La advertencia de la esposa de </a:t>
            </a:r>
            <a:r>
              <a:rPr lang="es-E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Pilato</a:t>
            </a:r>
            <a:r>
              <a:rPr lang="es-E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pt-BR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7" name="Retângulo 6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179512" y="1921396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III.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F16094E-6D4A-41C3-9D45-20A1AD91D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8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60032" y="193204"/>
            <a:ext cx="41044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Es interesante cómo Dios, en su misericordia y amor por los pecadores, siempre provee medios para enseñar, exhortar y aconsejar a las personas con respecto al mejor camino a seguir.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A40EAEB-8FB8-4EDE-A022-299921C0F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94410"/>
            <a:ext cx="792088" cy="567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93204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Dios usa personas como su principal instrumento de proclamación del evangelio</a:t>
            </a:r>
            <a:r>
              <a:rPr lang="pt-BR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907704" y="1633364"/>
            <a:ext cx="6912768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Dios usó a una niña cautiva para posibilitar la cura de </a:t>
            </a:r>
            <a:r>
              <a:rPr lang="es-E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Naamán</a:t>
            </a: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2 Reyes 5:2 y 3.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907704" y="2641476"/>
            <a:ext cx="6912768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Dios usó a Ananías para consolidar la decisión de Pablo – Hechos 9:10, 17 y 18.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907704" y="3649588"/>
            <a:ext cx="6912768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Dios usó a Pablo para salvar a la familia del carcelero – Hechos 16:30 y 31.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67544" y="1387142"/>
            <a:ext cx="144016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7544" y="2395254"/>
            <a:ext cx="144016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B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67544" y="3403366"/>
            <a:ext cx="144016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3F3A99B-0283-49D1-A719-EE336511B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96928"/>
            <a:ext cx="792088" cy="56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79712" y="1705372"/>
            <a:ext cx="5544616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El </a:t>
            </a:r>
            <a:r>
              <a:rPr lang="pt-BR" sz="6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fracaso</a:t>
            </a:r>
            <a:r>
              <a:rPr lang="pt-BR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de </a:t>
            </a:r>
            <a:r>
              <a:rPr lang="pt-BR" sz="6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Pilato</a:t>
            </a:r>
            <a:r>
              <a:rPr lang="pt-BR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</a:p>
        </p:txBody>
      </p:sp>
      <p:grpSp>
        <p:nvGrpSpPr>
          <p:cNvPr id="2" name="Grupo 5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7" name="Retângulo 6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179512" y="1921396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IV.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FF16D8-2AC4-48D8-A5B0-CD88E0B1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92080" y="409228"/>
            <a:ext cx="36724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>
                <a:latin typeface="Arial" pitchFamily="34" charset="0"/>
                <a:cs typeface="Arial" pitchFamily="34" charset="0"/>
              </a:rPr>
              <a:t>Pilato</a:t>
            </a:r>
            <a:r>
              <a:rPr lang="es-ES" sz="2800" b="1" dirty="0">
                <a:latin typeface="Arial" pitchFamily="34" charset="0"/>
                <a:cs typeface="Arial" pitchFamily="34" charset="0"/>
              </a:rPr>
              <a:t> tenía en sus manos la decisión. Quedó impresionado con Jesús, pero prefirió posicionarse en favor de la voluntad de los líderes religiosos y del pueblo.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5B85C9-332F-452B-A7EE-EDCDC40F5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96120"/>
            <a:ext cx="792088" cy="56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36096" y="193204"/>
            <a:ext cx="32403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Hoy, somos poderosamente impresionados a través de evangelio, de la buena noticia que la Palabra de Dios nos trae sobre la salvación en Jesús.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A8F7D6-25C2-445C-AEF0-C0C3DD31E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607337"/>
            <a:ext cx="792088" cy="554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3577580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No permita que el miedo a perder familiares, empleo, amigos o cualquier otra cosa le impida tener un encuentro con Jesús.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12EEB6-8498-4293-9CB7-A883A2D0A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Laodicea">
            <a:hlinkClick r:id="" action="ppaction://media"/>
            <a:extLst>
              <a:ext uri="{FF2B5EF4-FFF2-40B4-BE49-F238E27FC236}">
                <a16:creationId xmlns:a16="http://schemas.microsoft.com/office/drawing/2014/main" id="{BAACBEC7-5DA4-4DE2-8DF9-BB01BF071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552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35F0622-16DC-499E-89F0-24AE794F4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217540"/>
            <a:ext cx="1296144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Laodicea">
            <a:hlinkClick r:id="" action="ppaction://media"/>
            <a:extLst>
              <a:ext uri="{FF2B5EF4-FFF2-40B4-BE49-F238E27FC236}">
                <a16:creationId xmlns:a16="http://schemas.microsoft.com/office/drawing/2014/main" id="{6D2676DA-8A5B-4A85-9ACF-6C3CC5316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552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41BB737-4152-4BDB-84C8-88213F5AD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76056" y="481236"/>
            <a:ext cx="38164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Si debemos ser salvos y tener un lugar en el reino de Dios, tenemos que aceptar el camino de salvación que Dios nos ofrece.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63CA38-7286-4E01-9042-0F1E1E1B3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31640" y="1921396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La </a:t>
            </a:r>
            <a:r>
              <a:rPr lang="pt-BR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oportunidad</a:t>
            </a:r>
            <a:endParaRPr lang="pt-BR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pt-BR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de </a:t>
            </a:r>
            <a:r>
              <a:rPr lang="pt-BR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Pilato</a:t>
            </a:r>
            <a:endParaRPr lang="pt-BR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6" name="Retângulo 5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683568" y="1777380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C3FC8A-B9E7-4F24-A719-B1C65FCFF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39952" y="1273324"/>
            <a:ext cx="446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A Pilatos se le concedió el derecho y la oportunidad no solo de permanecer vivo sino de conversar con Jesús.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762B559-C6EF-4FB4-8E60-6BA74558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970" y="4528542"/>
            <a:ext cx="864096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39952" y="1489348"/>
            <a:ext cx="446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“¿Qué es la verdad?” (Juan 18:38).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963B5E-3A1A-4F70-85EA-28BEC278D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585692"/>
            <a:ext cx="864096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92080" y="1057300"/>
            <a:ext cx="36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Antes de ser arrestado, hablando a un público dispuesto a oírlo, el Salvador del mundo dijo: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3D5DDC-2BE9-4DE4-81B3-349AAF103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705372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“Yo soy el camino, y la verdad, y la vida; nadie viene al Padre, sino por mí” (Juan 14:6).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87624" y="409228"/>
            <a:ext cx="6624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“Santifícalos en tu verdad; tu palabra es verdad” (Juan 17:17).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35D4A3-9E8E-4C43-B320-107B552D3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983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375</Words>
  <Application>Microsoft Office PowerPoint</Application>
  <PresentationFormat>Presentación en pantalla (16:10)</PresentationFormat>
  <Paragraphs>29</Paragraphs>
  <Slides>20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Tema do Office</vt:lpstr>
      <vt:lpstr>2_Tema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Alana</dc:creator>
  <cp:lastModifiedBy>IASD OLOMEGA</cp:lastModifiedBy>
  <cp:revision>111</cp:revision>
  <dcterms:created xsi:type="dcterms:W3CDTF">2017-10-26T18:33:25Z</dcterms:created>
  <dcterms:modified xsi:type="dcterms:W3CDTF">2019-12-20T22:59:15Z</dcterms:modified>
</cp:coreProperties>
</file>