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56" r:id="rId3"/>
    <p:sldId id="257" r:id="rId4"/>
    <p:sldId id="286" r:id="rId5"/>
    <p:sldId id="260" r:id="rId6"/>
    <p:sldId id="261" r:id="rId7"/>
    <p:sldId id="305" r:id="rId8"/>
    <p:sldId id="297" r:id="rId9"/>
    <p:sldId id="265" r:id="rId10"/>
    <p:sldId id="272" r:id="rId11"/>
    <p:sldId id="301" r:id="rId12"/>
    <p:sldId id="291" r:id="rId13"/>
    <p:sldId id="302" r:id="rId14"/>
    <p:sldId id="267" r:id="rId15"/>
    <p:sldId id="274" r:id="rId16"/>
    <p:sldId id="303" r:id="rId17"/>
    <p:sldId id="304" r:id="rId18"/>
    <p:sldId id="276" r:id="rId1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70" autoAdjust="0"/>
  </p:normalViewPr>
  <p:slideViewPr>
    <p:cSldViewPr>
      <p:cViewPr varScale="1">
        <p:scale>
          <a:sx n="81" d="100"/>
          <a:sy n="81" d="100"/>
        </p:scale>
        <p:origin x="1086" y="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965D-D965-4A75-85F2-4761E220B146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CD19-C4EA-46F4-AD9C-63260EA3F13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5CD19-C4EA-46F4-AD9C-63260EA3F13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21/12/2019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 Libres de Condenación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FB529BE2-5529-470B-BF58-01C6C46A9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2080" y="769268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Este ladrón está plenamente convencido de que su problema es más profundo.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3DDD85-BE7C-4556-882A-2F89A25AD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913284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Él no perdió tiempo intentando explicar sus pecados.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A9A0BB-5ED5-41C1-AED4-9356076E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057300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Él clamó delante del único ser del universo capaz de librarlo de la condenación eterna.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9FE0D7-FF3F-4615-887F-56F5014B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057300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No basta aceptar a Jesús como Salvador. Es necesario también aceptarlo como rey.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B39582-08E3-4478-9586-53F829D2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19672" y="1926620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cruz de redención: muriendo por el pecado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EAB7D9-7D55-4B84-9C33-4FEAC37CB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657700"/>
            <a:ext cx="864096" cy="57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0032" y="1129308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ladrón arrepentido fue capaz de discernir que el hombre de la cruz del centro no estaba muriendo una muerte común.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BF4E4A-25E4-4D1A-89F0-B0052A88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6056" y="84127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hombre que moría por el pecado tenía una promesa que era mayor que todo lo que aquel ladrón podría tener.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8B9181-52BA-40B0-9454-6D6E34481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1849388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“De cierto te digo hoy, estarás conmigo en el paraíso” (Luc. 23:43).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5B9AA1-7146-4DF6-828F-DA9EEEF56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Laodicea">
            <a:hlinkClick r:id="" action="ppaction://media"/>
            <a:extLst>
              <a:ext uri="{FF2B5EF4-FFF2-40B4-BE49-F238E27FC236}">
                <a16:creationId xmlns:a16="http://schemas.microsoft.com/office/drawing/2014/main" id="{60B1D75A-F1DC-4DA8-A40B-6A1A174BC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C835A0-85B6-4D43-B8CC-66E97DE4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073524"/>
            <a:ext cx="136815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156796-F759-4C10-AD8B-3513B90DE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17540"/>
            <a:ext cx="1368152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BE2FFF15-1937-4849-8BB9-7442C4012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4E88B0-B325-4EFC-81B9-0D9B91A3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65220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6056" y="481236"/>
            <a:ext cx="3816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historia de la raza humana está representada en las tres cruces y que somos liberados de la condenación eterna por el soberano poder de Cristo crucificado y resucitado.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9F36A-B8A0-402E-BF36-41741CF1B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1413272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cruz de rebelión: muriendo en pecado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E672A8-9E95-474A-9B7D-0C15B07A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337220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condenación eterna es el destino inevitable de todo aquel que piensa que libertad es hacer lo que se quiere.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65BD3E-1B06-4B09-8167-A2FCA9815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337220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entendimiento equivocado de la libertad nos aprisiona en un cautiverio invisible.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87F252-9283-4C18-BBB1-D8BA42DD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409228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ladrón no arrepentido está ciego a la realidad de una condenación eterna.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76A184-5079-45E3-8C51-DD0A8AF1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525930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cruz de arrepentimiento: muriendo al pecado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85FCB0-9AB5-4A1B-ADE3-7299E80D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43167"/>
            <a:ext cx="79208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225</Words>
  <Application>Microsoft Office PowerPoint</Application>
  <PresentationFormat>Presentación en pantalla (16:10)</PresentationFormat>
  <Paragraphs>18</Paragraphs>
  <Slides>18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120</cp:revision>
  <dcterms:created xsi:type="dcterms:W3CDTF">2017-10-26T18:33:25Z</dcterms:created>
  <dcterms:modified xsi:type="dcterms:W3CDTF">2019-12-21T22:09:44Z</dcterms:modified>
</cp:coreProperties>
</file>