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77" r:id="rId2"/>
    <p:sldId id="256" r:id="rId3"/>
    <p:sldId id="257" r:id="rId4"/>
    <p:sldId id="261" r:id="rId5"/>
    <p:sldId id="286" r:id="rId6"/>
    <p:sldId id="260" r:id="rId7"/>
    <p:sldId id="305" r:id="rId8"/>
    <p:sldId id="297" r:id="rId9"/>
    <p:sldId id="307" r:id="rId10"/>
    <p:sldId id="265" r:id="rId11"/>
    <p:sldId id="272" r:id="rId12"/>
    <p:sldId id="301" r:id="rId13"/>
    <p:sldId id="291" r:id="rId14"/>
    <p:sldId id="267" r:id="rId15"/>
    <p:sldId id="274" r:id="rId16"/>
    <p:sldId id="304" r:id="rId17"/>
    <p:sldId id="308" r:id="rId18"/>
    <p:sldId id="309" r:id="rId19"/>
    <p:sldId id="310" r:id="rId20"/>
    <p:sldId id="276" r:id="rId21"/>
  </p:sldIdLst>
  <p:sldSz cx="9144000" cy="5715000" type="screen16x1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689" autoAdjust="0"/>
  </p:normalViewPr>
  <p:slideViewPr>
    <p:cSldViewPr>
      <p:cViewPr varScale="1">
        <p:scale>
          <a:sx n="71" d="100"/>
          <a:sy n="71" d="100"/>
        </p:scale>
        <p:origin x="1356" y="72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9965D-D965-4A75-85F2-4761E220B146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5CD19-C4EA-46F4-AD9C-63260EA3F136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E3D9E-C6C7-48F2-84A5-DE55C0A2A9C0}" type="datetimeFigureOut">
              <a:rPr lang="pt-BR" smtClean="0"/>
              <a:pPr/>
              <a:t>13/12/2019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C62B17-87F4-4889-A8E0-6F13955F50FE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  Libres al fin   Semana Santa 2018[1]">
            <a:hlinkClick r:id="" action="ppaction://media"/>
            <a:extLst>
              <a:ext uri="{FF2B5EF4-FFF2-40B4-BE49-F238E27FC236}">
                <a16:creationId xmlns:a16="http://schemas.microsoft.com/office/drawing/2014/main" id="{E9650569-3700-47AE-9B65-841C4CC9C7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259632" y="1710596"/>
            <a:ext cx="6624736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resurrección de Jesús: Actitudes prácticas para la vida </a:t>
            </a:r>
            <a:endParaRPr lang="pt-BR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323528" y="1842998"/>
            <a:ext cx="16561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C6A7A64-0CC5-4BE5-94C3-5C955CDE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27984" y="985292"/>
            <a:ext cx="4248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esperanza cristiana de la resurrección es una esperanza que promueve la vida y el cuidado del cuerpo en el presente.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00D216-46F1-4378-95CC-8CD4A3470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788024" y="913284"/>
            <a:ext cx="36724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Como Jesús resucitó, cada persona puede desarrollar una actitud más apropiada y realista con relación a la muerte.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923D7E-613C-40E1-BB29-7E2EE81CA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77878"/>
            <a:ext cx="792088" cy="583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04048" y="625252"/>
            <a:ext cx="396044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esperanza que es esperanza no descuida el tiempo presente. Impulsa a la persona a trabajar por la vida presente y por el bienestar de su semejante.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074F062-A051-4E5F-A458-A3A602A9B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763688" y="1561356"/>
            <a:ext cx="5904656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resurrección de Jesús: Finalmente libres </a:t>
            </a:r>
            <a:endParaRPr lang="pt-BR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7" name="Retângulo 6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4" name="CaixaDeTexto 13"/>
          <p:cNvSpPr txBox="1"/>
          <p:nvPr/>
        </p:nvSpPr>
        <p:spPr>
          <a:xfrm>
            <a:off x="179512" y="1921396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III.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F9C594D-F671-4B0F-B1D5-081220D6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8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572000" y="1921396"/>
            <a:ext cx="43204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resurrección de Jesús nos trajo la garantía de liberación total.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109045C-BF67-4C4A-A0A8-5DBA4573B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13684"/>
            <a:ext cx="864096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120" y="127332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inmortalidad es dada a los salvos como un don en ocasión de su segunda venida.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14D44EE-4611-481D-964C-873697CB9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13684"/>
            <a:ext cx="792088" cy="648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652120" y="1273324"/>
            <a:ext cx="31683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Jesús es la clave para la vida del creyente, él vive en nuestro corazón por el Espíritu Santo.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968BE7D-9ADD-4700-A3E8-2B21E3B26A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553244"/>
            <a:ext cx="352839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resurrección de Jesús fue un hecho anunciado y confirmado por la Biblia. Sin ella, nuestra fe en el evangelio perdería su fuerza y su poder.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3B6D594-6593-4B1E-8866-88F628EF07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Renuevame-- Instrumental">
            <a:hlinkClick r:id="" action="ppaction://media"/>
            <a:extLst>
              <a:ext uri="{FF2B5EF4-FFF2-40B4-BE49-F238E27FC236}">
                <a16:creationId xmlns:a16="http://schemas.microsoft.com/office/drawing/2014/main" id="{65D31D95-D75D-45CC-A4DA-1C016C0E2D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3037344"/>
            <a:ext cx="64807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encarnación, la muerte y la resurrección de Jesús son garantías de que su ministerio fue perfecto en nuestro favor y que seremos finalmente liberados del pecado y de la muerte.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0F405AA-BDEC-4377-8579-A8F2C1DBA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2CA561-9343-4D16-BFFE-0426A9EB4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145532"/>
            <a:ext cx="1440160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Laodicea">
            <a:hlinkClick r:id="" action="ppaction://media"/>
            <a:extLst>
              <a:ext uri="{FF2B5EF4-FFF2-40B4-BE49-F238E27FC236}">
                <a16:creationId xmlns:a16="http://schemas.microsoft.com/office/drawing/2014/main" id="{D43988A2-1632-444D-9BCE-874CE7EA2B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25527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26E693E-05A7-4431-8C32-37EE35D16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3217540"/>
            <a:ext cx="1368152" cy="93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342EA9AD-EE52-490F-AF41-C18D6D5CC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2320" y="4585692"/>
            <a:ext cx="864096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220072" y="337220"/>
            <a:ext cx="37444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Por medio de Cristo la esperanza cristiana está segura y fundamentada sobre tres pilares poderosos e inquebrantables: su encarnación, su muerte y su resurrección.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05EEFE-DFF2-4599-8603-91585B644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34516" y="1703338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i="1" dirty="0">
                <a:latin typeface="Arial" pitchFamily="34" charset="0"/>
                <a:cs typeface="Arial" pitchFamily="34" charset="0"/>
              </a:rPr>
              <a:t>“Y si Cristo no resucitó, vuestra fe es vana…” </a:t>
            </a:r>
          </a:p>
          <a:p>
            <a:pPr algn="ctr"/>
            <a:r>
              <a:rPr lang="es-ES" sz="4800" b="1" i="1" dirty="0">
                <a:latin typeface="Arial" pitchFamily="34" charset="0"/>
                <a:cs typeface="Arial" pitchFamily="34" charset="0"/>
              </a:rPr>
              <a:t>(1 </a:t>
            </a:r>
            <a:r>
              <a:rPr lang="es-ES" sz="4800" b="1" i="1" dirty="0" err="1">
                <a:latin typeface="Arial" pitchFamily="34" charset="0"/>
                <a:cs typeface="Arial" pitchFamily="34" charset="0"/>
              </a:rPr>
              <a:t>Cor</a:t>
            </a:r>
            <a:r>
              <a:rPr lang="es-ES" sz="4800" b="1" i="1" dirty="0">
                <a:latin typeface="Arial" pitchFamily="34" charset="0"/>
                <a:cs typeface="Arial" pitchFamily="34" charset="0"/>
              </a:rPr>
              <a:t>. 15:17).</a:t>
            </a:r>
            <a:endParaRPr lang="pt-BR" sz="4800" b="1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65EDE1A-4DF4-4AE4-B88D-0AA671DDD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1331640" y="1417340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La resurrección de Jesús: un hecho anunciado </a:t>
            </a:r>
            <a:endParaRPr lang="pt-BR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43608" y="1201316"/>
            <a:ext cx="6984776" cy="648072"/>
            <a:chOff x="1043608" y="1489348"/>
            <a:chExt cx="6984776" cy="648072"/>
          </a:xfrm>
        </p:grpSpPr>
        <p:sp>
          <p:nvSpPr>
            <p:cNvPr id="6" name="Retângulo 5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Retângulo 6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Retângulo 7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10" name="Grupo 9"/>
          <p:cNvGrpSpPr/>
          <p:nvPr/>
        </p:nvGrpSpPr>
        <p:grpSpPr>
          <a:xfrm rot="10800000">
            <a:off x="1043608" y="3289548"/>
            <a:ext cx="6984776" cy="648072"/>
            <a:chOff x="1043608" y="1489348"/>
            <a:chExt cx="6984776" cy="648072"/>
          </a:xfrm>
        </p:grpSpPr>
        <p:sp>
          <p:nvSpPr>
            <p:cNvPr id="11" name="Retângulo 10"/>
            <p:cNvSpPr/>
            <p:nvPr/>
          </p:nvSpPr>
          <p:spPr>
            <a:xfrm>
              <a:off x="104360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7884368" y="1489348"/>
              <a:ext cx="144016" cy="6480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1043608" y="1489348"/>
              <a:ext cx="6984776" cy="1440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5" name="CaixaDeTexto 4"/>
          <p:cNvSpPr txBox="1"/>
          <p:nvPr/>
        </p:nvSpPr>
        <p:spPr>
          <a:xfrm>
            <a:off x="683568" y="1777380"/>
            <a:ext cx="10081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</a:rPr>
              <a:t>I.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F664FE-FB0A-402A-8C5D-FE2EB6935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8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084168" y="697260"/>
            <a:ext cx="2915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Durante su ministerio en la Tierra, Jesús realizó varios milagros</a:t>
            </a:r>
            <a:r>
              <a:rPr lang="pt-BR" sz="2800" b="1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0E8B5CE-B1DA-4675-A26A-518E58D2B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8400"/>
            <a:ext cx="792088" cy="55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76056" y="1849388"/>
            <a:ext cx="3600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La resurrección, sin embargo, es un asunto bíblico.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4EB9DAC-F7D8-4598-80BA-CD547906AE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585692"/>
            <a:ext cx="792088" cy="576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543600" y="697260"/>
            <a:ext cx="3600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latin typeface="Arial" pitchFamily="34" charset="0"/>
                <a:cs typeface="Arial" pitchFamily="34" charset="0"/>
              </a:rPr>
              <a:t>El propósito de Dios es restaurar plenamente la vida que él tenía en mente en el principio, la cual superará la tragedia del pecado y de la muerte. </a:t>
            </a:r>
            <a:endParaRPr lang="pt-BR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470B2C7-1AB5-4A51-8559-C40EE1367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4608165"/>
            <a:ext cx="792088" cy="553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311</Words>
  <Application>Microsoft Office PowerPoint</Application>
  <PresentationFormat>Presentación en pantalla (16:10)</PresentationFormat>
  <Paragraphs>20</Paragraphs>
  <Slides>20</Slides>
  <Notes>0</Notes>
  <HiddenSlides>0</HiddenSlides>
  <MMClips>3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4" baseType="lpstr">
      <vt:lpstr>Arial</vt:lpstr>
      <vt:lpstr>Arial Black</vt:lpstr>
      <vt:lpstr>Calibri</vt:lpstr>
      <vt:lpstr>Tema do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Alana</dc:creator>
  <cp:lastModifiedBy>IASD OLOMEGA</cp:lastModifiedBy>
  <cp:revision>133</cp:revision>
  <dcterms:created xsi:type="dcterms:W3CDTF">2017-10-26T18:33:25Z</dcterms:created>
  <dcterms:modified xsi:type="dcterms:W3CDTF">2019-12-13T15:41:06Z</dcterms:modified>
</cp:coreProperties>
</file>